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1" r:id="rId6"/>
    <p:sldId id="260" r:id="rId7"/>
    <p:sldId id="259" r:id="rId8"/>
    <p:sldId id="271" r:id="rId9"/>
    <p:sldId id="262" r:id="rId10"/>
    <p:sldId id="269" r:id="rId11"/>
    <p:sldId id="270" r:id="rId12"/>
    <p:sldId id="263" r:id="rId13"/>
    <p:sldId id="266" r:id="rId14"/>
    <p:sldId id="267" r:id="rId15"/>
    <p:sldId id="268" r:id="rId16"/>
    <p:sldId id="284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78" r:id="rId25"/>
    <p:sldId id="281" r:id="rId26"/>
    <p:sldId id="282" r:id="rId27"/>
    <p:sldId id="258" r:id="rId28"/>
    <p:sldId id="283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ly Luscombe" userId="d66a401e1e7a39bf" providerId="LiveId" clId="{0230211F-D4A3-4958-9349-24E61A5DC766}"/>
    <pc:docChg chg="custSel modSld">
      <pc:chgData name="Manly Luscombe" userId="d66a401e1e7a39bf" providerId="LiveId" clId="{0230211F-D4A3-4958-9349-24E61A5DC766}" dt="2021-04-12T12:30:43.889" v="65" actId="20577"/>
      <pc:docMkLst>
        <pc:docMk/>
      </pc:docMkLst>
      <pc:sldChg chg="modSp mod">
        <pc:chgData name="Manly Luscombe" userId="d66a401e1e7a39bf" providerId="LiveId" clId="{0230211F-D4A3-4958-9349-24E61A5DC766}" dt="2021-04-12T12:11:29.796" v="0" actId="20577"/>
        <pc:sldMkLst>
          <pc:docMk/>
          <pc:sldMk cId="2433795472" sldId="264"/>
        </pc:sldMkLst>
        <pc:spChg chg="mod">
          <ac:chgData name="Manly Luscombe" userId="d66a401e1e7a39bf" providerId="LiveId" clId="{0230211F-D4A3-4958-9349-24E61A5DC766}" dt="2021-04-12T12:11:29.796" v="0" actId="20577"/>
          <ac:spMkLst>
            <pc:docMk/>
            <pc:sldMk cId="2433795472" sldId="264"/>
            <ac:spMk id="2" creationId="{67048268-A6F0-46E9-80F9-BD9B7D72AAF7}"/>
          </ac:spMkLst>
        </pc:spChg>
      </pc:sldChg>
      <pc:sldChg chg="modSp mod">
        <pc:chgData name="Manly Luscombe" userId="d66a401e1e7a39bf" providerId="LiveId" clId="{0230211F-D4A3-4958-9349-24E61A5DC766}" dt="2021-04-12T12:11:35.775" v="1" actId="20577"/>
        <pc:sldMkLst>
          <pc:docMk/>
          <pc:sldMk cId="3690629761" sldId="265"/>
        </pc:sldMkLst>
        <pc:spChg chg="mod">
          <ac:chgData name="Manly Luscombe" userId="d66a401e1e7a39bf" providerId="LiveId" clId="{0230211F-D4A3-4958-9349-24E61A5DC766}" dt="2021-04-12T12:11:35.775" v="1" actId="20577"/>
          <ac:spMkLst>
            <pc:docMk/>
            <pc:sldMk cId="3690629761" sldId="265"/>
            <ac:spMk id="2" creationId="{67048268-A6F0-46E9-80F9-BD9B7D72AAF7}"/>
          </ac:spMkLst>
        </pc:spChg>
      </pc:sldChg>
      <pc:sldChg chg="modSp mod">
        <pc:chgData name="Manly Luscombe" userId="d66a401e1e7a39bf" providerId="LiveId" clId="{0230211F-D4A3-4958-9349-24E61A5DC766}" dt="2021-04-12T12:21:01.103" v="61" actId="5793"/>
        <pc:sldMkLst>
          <pc:docMk/>
          <pc:sldMk cId="469702681" sldId="270"/>
        </pc:sldMkLst>
        <pc:spChg chg="mod">
          <ac:chgData name="Manly Luscombe" userId="d66a401e1e7a39bf" providerId="LiveId" clId="{0230211F-D4A3-4958-9349-24E61A5DC766}" dt="2021-04-12T12:21:01.103" v="61" actId="5793"/>
          <ac:spMkLst>
            <pc:docMk/>
            <pc:sldMk cId="469702681" sldId="270"/>
            <ac:spMk id="2" creationId="{67048268-A6F0-46E9-80F9-BD9B7D72AAF7}"/>
          </ac:spMkLst>
        </pc:spChg>
      </pc:sldChg>
      <pc:sldChg chg="addSp delSp modSp mod">
        <pc:chgData name="Manly Luscombe" userId="d66a401e1e7a39bf" providerId="LiveId" clId="{0230211F-D4A3-4958-9349-24E61A5DC766}" dt="2021-04-12T12:18:13.193" v="49"/>
        <pc:sldMkLst>
          <pc:docMk/>
          <pc:sldMk cId="2895042016" sldId="271"/>
        </pc:sldMkLst>
        <pc:picChg chg="add del mod">
          <ac:chgData name="Manly Luscombe" userId="d66a401e1e7a39bf" providerId="LiveId" clId="{0230211F-D4A3-4958-9349-24E61A5DC766}" dt="2021-04-12T12:16:09.163" v="3" actId="478"/>
          <ac:picMkLst>
            <pc:docMk/>
            <pc:sldMk cId="2895042016" sldId="271"/>
            <ac:picMk id="4" creationId="{06645110-06DC-4DD4-B709-587A2B823C34}"/>
          </ac:picMkLst>
        </pc:picChg>
        <pc:picChg chg="mod">
          <ac:chgData name="Manly Luscombe" userId="d66a401e1e7a39bf" providerId="LiveId" clId="{0230211F-D4A3-4958-9349-24E61A5DC766}" dt="2021-04-12T12:18:13.193" v="49"/>
          <ac:picMkLst>
            <pc:docMk/>
            <pc:sldMk cId="2895042016" sldId="271"/>
            <ac:picMk id="7" creationId="{CFD487E6-BF6F-44F2-B4DD-886B629BDF74}"/>
          </ac:picMkLst>
        </pc:picChg>
      </pc:sldChg>
      <pc:sldChg chg="modSp mod">
        <pc:chgData name="Manly Luscombe" userId="d66a401e1e7a39bf" providerId="LiveId" clId="{0230211F-D4A3-4958-9349-24E61A5DC766}" dt="2021-04-12T12:30:43.889" v="65" actId="20577"/>
        <pc:sldMkLst>
          <pc:docMk/>
          <pc:sldMk cId="330872123" sldId="282"/>
        </pc:sldMkLst>
        <pc:spChg chg="mod">
          <ac:chgData name="Manly Luscombe" userId="d66a401e1e7a39bf" providerId="LiveId" clId="{0230211F-D4A3-4958-9349-24E61A5DC766}" dt="2021-04-12T12:30:43.889" v="65" actId="20577"/>
          <ac:spMkLst>
            <pc:docMk/>
            <pc:sldMk cId="330872123" sldId="282"/>
            <ac:spMk id="2" creationId="{67048268-A6F0-46E9-80F9-BD9B7D72AAF7}"/>
          </ac:spMkLst>
        </pc:spChg>
      </pc:sldChg>
    </pc:docChg>
  </pc:docChgLst>
  <pc:docChgLst>
    <pc:chgData name="Manly Luscombe" userId="d66a401e1e7a39bf" providerId="LiveId" clId="{338CA49C-75C4-479C-ADAF-2C152E44A476}"/>
    <pc:docChg chg="custSel addSld delSld modSld sldOrd modMainMaster">
      <pc:chgData name="Manly Luscombe" userId="d66a401e1e7a39bf" providerId="LiveId" clId="{338CA49C-75C4-479C-ADAF-2C152E44A476}" dt="2020-12-17T14:27:49.309" v="792" actId="1076"/>
      <pc:docMkLst>
        <pc:docMk/>
      </pc:docMkLst>
      <pc:sldChg chg="modTransition">
        <pc:chgData name="Manly Luscombe" userId="d66a401e1e7a39bf" providerId="LiveId" clId="{338CA49C-75C4-479C-ADAF-2C152E44A476}" dt="2020-12-17T14:02:33.662" v="679"/>
        <pc:sldMkLst>
          <pc:docMk/>
          <pc:sldMk cId="2017003032" sldId="256"/>
        </pc:sldMkLst>
      </pc:sldChg>
      <pc:sldChg chg="addSp delSp modSp new mod modTransition">
        <pc:chgData name="Manly Luscombe" userId="d66a401e1e7a39bf" providerId="LiveId" clId="{338CA49C-75C4-479C-ADAF-2C152E44A476}" dt="2020-12-17T14:02:33.662" v="679"/>
        <pc:sldMkLst>
          <pc:docMk/>
          <pc:sldMk cId="2451743008" sldId="257"/>
        </pc:sldMkLst>
        <pc:spChg chg="mod">
          <ac:chgData name="Manly Luscombe" userId="d66a401e1e7a39bf" providerId="LiveId" clId="{338CA49C-75C4-479C-ADAF-2C152E44A476}" dt="2020-12-17T12:53:00.351" v="73" actId="113"/>
          <ac:spMkLst>
            <pc:docMk/>
            <pc:sldMk cId="2451743008" sldId="257"/>
            <ac:spMk id="2" creationId="{67048268-A6F0-46E9-80F9-BD9B7D72AAF7}"/>
          </ac:spMkLst>
        </pc:spChg>
        <pc:spChg chg="del">
          <ac:chgData name="Manly Luscombe" userId="d66a401e1e7a39bf" providerId="LiveId" clId="{338CA49C-75C4-479C-ADAF-2C152E44A476}" dt="2020-12-17T12:49:32.420" v="34" actId="931"/>
          <ac:spMkLst>
            <pc:docMk/>
            <pc:sldMk cId="2451743008" sldId="257"/>
            <ac:spMk id="3" creationId="{0B978815-EB0E-45BF-96FA-1FA011022E72}"/>
          </ac:spMkLst>
        </pc:spChg>
        <pc:picChg chg="add mod">
          <ac:chgData name="Manly Luscombe" userId="d66a401e1e7a39bf" providerId="LiveId" clId="{338CA49C-75C4-479C-ADAF-2C152E44A476}" dt="2020-12-17T12:49:46.514" v="37" actId="1076"/>
          <ac:picMkLst>
            <pc:docMk/>
            <pc:sldMk cId="2451743008" sldId="257"/>
            <ac:picMk id="5" creationId="{B4F8E7E2-BAEE-4E7B-9DBB-52E01059B0DF}"/>
          </ac:picMkLst>
        </pc:picChg>
      </pc:sldChg>
      <pc:sldChg chg="addSp delSp modSp add mod modTransition">
        <pc:chgData name="Manly Luscombe" userId="d66a401e1e7a39bf" providerId="LiveId" clId="{338CA49C-75C4-479C-ADAF-2C152E44A476}" dt="2020-12-17T14:27:49.309" v="792" actId="1076"/>
        <pc:sldMkLst>
          <pc:docMk/>
          <pc:sldMk cId="200307252" sldId="258"/>
        </pc:sldMkLst>
        <pc:spChg chg="mod">
          <ac:chgData name="Manly Luscombe" userId="d66a401e1e7a39bf" providerId="LiveId" clId="{338CA49C-75C4-479C-ADAF-2C152E44A476}" dt="2020-12-17T14:27:49.309" v="792" actId="1076"/>
          <ac:spMkLst>
            <pc:docMk/>
            <pc:sldMk cId="200307252" sldId="258"/>
            <ac:spMk id="2" creationId="{67048268-A6F0-46E9-80F9-BD9B7D72AAF7}"/>
          </ac:spMkLst>
        </pc:spChg>
        <pc:spChg chg="add del mod">
          <ac:chgData name="Manly Luscombe" userId="d66a401e1e7a39bf" providerId="LiveId" clId="{338CA49C-75C4-479C-ADAF-2C152E44A476}" dt="2020-12-17T12:51:11.182" v="40" actId="931"/>
          <ac:spMkLst>
            <pc:docMk/>
            <pc:sldMk cId="200307252" sldId="258"/>
            <ac:spMk id="4" creationId="{1AF7599C-4A63-4F38-B559-F8BF3C4EB4C6}"/>
          </ac:spMkLst>
        </pc:spChg>
        <pc:picChg chg="del">
          <ac:chgData name="Manly Luscombe" userId="d66a401e1e7a39bf" providerId="LiveId" clId="{338CA49C-75C4-479C-ADAF-2C152E44A476}" dt="2020-12-17T12:50:59.406" v="39" actId="478"/>
          <ac:picMkLst>
            <pc:docMk/>
            <pc:sldMk cId="200307252" sldId="258"/>
            <ac:picMk id="5" creationId="{B4F8E7E2-BAEE-4E7B-9DBB-52E01059B0DF}"/>
          </ac:picMkLst>
        </pc:picChg>
        <pc:picChg chg="add mod">
          <ac:chgData name="Manly Luscombe" userId="d66a401e1e7a39bf" providerId="LiveId" clId="{338CA49C-75C4-479C-ADAF-2C152E44A476}" dt="2020-12-17T14:27:20.485" v="788" actId="1076"/>
          <ac:picMkLst>
            <pc:docMk/>
            <pc:sldMk cId="200307252" sldId="258"/>
            <ac:picMk id="7" creationId="{930212A7-A66F-4671-BB74-CD94CEBDD5A7}"/>
          </ac:picMkLst>
        </pc:picChg>
      </pc:sldChg>
      <pc:sldChg chg="addSp delSp modSp add mod modTransition">
        <pc:chgData name="Manly Luscombe" userId="d66a401e1e7a39bf" providerId="LiveId" clId="{338CA49C-75C4-479C-ADAF-2C152E44A476}" dt="2020-12-17T14:02:33.662" v="679"/>
        <pc:sldMkLst>
          <pc:docMk/>
          <pc:sldMk cId="3126690409" sldId="259"/>
        </pc:sldMkLst>
        <pc:spChg chg="mod">
          <ac:chgData name="Manly Luscombe" userId="d66a401e1e7a39bf" providerId="LiveId" clId="{338CA49C-75C4-479C-ADAF-2C152E44A476}" dt="2020-12-17T12:54:45.278" v="115" actId="5793"/>
          <ac:spMkLst>
            <pc:docMk/>
            <pc:sldMk cId="3126690409" sldId="259"/>
            <ac:spMk id="2" creationId="{67048268-A6F0-46E9-80F9-BD9B7D72AAF7}"/>
          </ac:spMkLst>
        </pc:spChg>
        <pc:spChg chg="add del mod">
          <ac:chgData name="Manly Luscombe" userId="d66a401e1e7a39bf" providerId="LiveId" clId="{338CA49C-75C4-479C-ADAF-2C152E44A476}" dt="2020-12-17T12:54:12.866" v="77" actId="931"/>
          <ac:spMkLst>
            <pc:docMk/>
            <pc:sldMk cId="3126690409" sldId="259"/>
            <ac:spMk id="4" creationId="{79A40E56-722A-4EA7-A9C0-001AF8951498}"/>
          </ac:spMkLst>
        </pc:spChg>
        <pc:picChg chg="del mod">
          <ac:chgData name="Manly Luscombe" userId="d66a401e1e7a39bf" providerId="LiveId" clId="{338CA49C-75C4-479C-ADAF-2C152E44A476}" dt="2020-12-17T12:53:46.262" v="76" actId="478"/>
          <ac:picMkLst>
            <pc:docMk/>
            <pc:sldMk cId="3126690409" sldId="259"/>
            <ac:picMk id="5" creationId="{B4F8E7E2-BAEE-4E7B-9DBB-52E01059B0DF}"/>
          </ac:picMkLst>
        </pc:picChg>
        <pc:picChg chg="add mod">
          <ac:chgData name="Manly Luscombe" userId="d66a401e1e7a39bf" providerId="LiveId" clId="{338CA49C-75C4-479C-ADAF-2C152E44A476}" dt="2020-12-17T12:54:22.851" v="79" actId="14100"/>
          <ac:picMkLst>
            <pc:docMk/>
            <pc:sldMk cId="3126690409" sldId="259"/>
            <ac:picMk id="7" creationId="{C016D348-E458-4172-B093-3AC0BBE22D33}"/>
          </ac:picMkLst>
        </pc:picChg>
      </pc:sldChg>
      <pc:sldChg chg="addSp delSp modSp add mod ord modTransition">
        <pc:chgData name="Manly Luscombe" userId="d66a401e1e7a39bf" providerId="LiveId" clId="{338CA49C-75C4-479C-ADAF-2C152E44A476}" dt="2020-12-17T14:02:33.662" v="679"/>
        <pc:sldMkLst>
          <pc:docMk/>
          <pc:sldMk cId="3861407878" sldId="260"/>
        </pc:sldMkLst>
        <pc:spChg chg="mod">
          <ac:chgData name="Manly Luscombe" userId="d66a401e1e7a39bf" providerId="LiveId" clId="{338CA49C-75C4-479C-ADAF-2C152E44A476}" dt="2020-12-17T12:55:26.037" v="130" actId="20577"/>
          <ac:spMkLst>
            <pc:docMk/>
            <pc:sldMk cId="3861407878" sldId="260"/>
            <ac:spMk id="2" creationId="{67048268-A6F0-46E9-80F9-BD9B7D72AAF7}"/>
          </ac:spMkLst>
        </pc:spChg>
        <pc:spChg chg="add del mod">
          <ac:chgData name="Manly Luscombe" userId="d66a401e1e7a39bf" providerId="LiveId" clId="{338CA49C-75C4-479C-ADAF-2C152E44A476}" dt="2020-12-17T12:55:02.541" v="118" actId="931"/>
          <ac:spMkLst>
            <pc:docMk/>
            <pc:sldMk cId="3861407878" sldId="260"/>
            <ac:spMk id="4" creationId="{03F1030B-8F94-4F5C-BAA8-92DB09C545A9}"/>
          </ac:spMkLst>
        </pc:spChg>
        <pc:picChg chg="add mod">
          <ac:chgData name="Manly Luscombe" userId="d66a401e1e7a39bf" providerId="LiveId" clId="{338CA49C-75C4-479C-ADAF-2C152E44A476}" dt="2020-12-17T12:55:38.776" v="132" actId="1076"/>
          <ac:picMkLst>
            <pc:docMk/>
            <pc:sldMk cId="3861407878" sldId="260"/>
            <ac:picMk id="6" creationId="{AB46F10B-827B-4040-B551-805358F8ADDA}"/>
          </ac:picMkLst>
        </pc:picChg>
        <pc:picChg chg="del">
          <ac:chgData name="Manly Luscombe" userId="d66a401e1e7a39bf" providerId="LiveId" clId="{338CA49C-75C4-479C-ADAF-2C152E44A476}" dt="2020-12-17T12:54:56.012" v="117" actId="478"/>
          <ac:picMkLst>
            <pc:docMk/>
            <pc:sldMk cId="3861407878" sldId="260"/>
            <ac:picMk id="7" creationId="{C016D348-E458-4172-B093-3AC0BBE22D33}"/>
          </ac:picMkLst>
        </pc:picChg>
      </pc:sldChg>
      <pc:sldChg chg="addSp delSp modSp add mod ord modTransition">
        <pc:chgData name="Manly Luscombe" userId="d66a401e1e7a39bf" providerId="LiveId" clId="{338CA49C-75C4-479C-ADAF-2C152E44A476}" dt="2020-12-17T14:02:33.662" v="679"/>
        <pc:sldMkLst>
          <pc:docMk/>
          <pc:sldMk cId="3890542777" sldId="261"/>
        </pc:sldMkLst>
        <pc:spChg chg="add del mod">
          <ac:chgData name="Manly Luscombe" userId="d66a401e1e7a39bf" providerId="LiveId" clId="{338CA49C-75C4-479C-ADAF-2C152E44A476}" dt="2020-12-17T12:56:11.390" v="137" actId="931"/>
          <ac:spMkLst>
            <pc:docMk/>
            <pc:sldMk cId="3890542777" sldId="261"/>
            <ac:spMk id="4" creationId="{9D5282F4-2B7B-407F-AF21-BEDBEBE25874}"/>
          </ac:spMkLst>
        </pc:spChg>
        <pc:picChg chg="del">
          <ac:chgData name="Manly Luscombe" userId="d66a401e1e7a39bf" providerId="LiveId" clId="{338CA49C-75C4-479C-ADAF-2C152E44A476}" dt="2020-12-17T12:56:01.933" v="136" actId="478"/>
          <ac:picMkLst>
            <pc:docMk/>
            <pc:sldMk cId="3890542777" sldId="261"/>
            <ac:picMk id="6" creationId="{AB46F10B-827B-4040-B551-805358F8ADDA}"/>
          </ac:picMkLst>
        </pc:picChg>
        <pc:picChg chg="add mod">
          <ac:chgData name="Manly Luscombe" userId="d66a401e1e7a39bf" providerId="LiveId" clId="{338CA49C-75C4-479C-ADAF-2C152E44A476}" dt="2020-12-17T12:56:35.198" v="140" actId="1076"/>
          <ac:picMkLst>
            <pc:docMk/>
            <pc:sldMk cId="3890542777" sldId="261"/>
            <ac:picMk id="7" creationId="{263498C8-C316-45BA-AF38-32EC95D0CCF8}"/>
          </ac:picMkLst>
        </pc:picChg>
      </pc:sldChg>
      <pc:sldChg chg="addSp delSp modSp add mod modTransition">
        <pc:chgData name="Manly Luscombe" userId="d66a401e1e7a39bf" providerId="LiveId" clId="{338CA49C-75C4-479C-ADAF-2C152E44A476}" dt="2020-12-17T14:02:33.662" v="679"/>
        <pc:sldMkLst>
          <pc:docMk/>
          <pc:sldMk cId="2547836912" sldId="262"/>
        </pc:sldMkLst>
        <pc:spChg chg="mod">
          <ac:chgData name="Manly Luscombe" userId="d66a401e1e7a39bf" providerId="LiveId" clId="{338CA49C-75C4-479C-ADAF-2C152E44A476}" dt="2020-12-17T12:58:58.621" v="211" actId="20577"/>
          <ac:spMkLst>
            <pc:docMk/>
            <pc:sldMk cId="2547836912" sldId="262"/>
            <ac:spMk id="2" creationId="{67048268-A6F0-46E9-80F9-BD9B7D72AAF7}"/>
          </ac:spMkLst>
        </pc:spChg>
        <pc:spChg chg="add del mod">
          <ac:chgData name="Manly Luscombe" userId="d66a401e1e7a39bf" providerId="LiveId" clId="{338CA49C-75C4-479C-ADAF-2C152E44A476}" dt="2020-12-17T12:57:12.106" v="146" actId="931"/>
          <ac:spMkLst>
            <pc:docMk/>
            <pc:sldMk cId="2547836912" sldId="262"/>
            <ac:spMk id="4" creationId="{DC88A82B-E777-416A-B44D-E3049EAE5AFF}"/>
          </ac:spMkLst>
        </pc:spChg>
        <pc:picChg chg="add mod">
          <ac:chgData name="Manly Luscombe" userId="d66a401e1e7a39bf" providerId="LiveId" clId="{338CA49C-75C4-479C-ADAF-2C152E44A476}" dt="2020-12-17T12:57:20.969" v="148" actId="14100"/>
          <ac:picMkLst>
            <pc:docMk/>
            <pc:sldMk cId="2547836912" sldId="262"/>
            <ac:picMk id="6" creationId="{6BB65D8B-6B31-4DFC-B11B-78887CD6171D}"/>
          </ac:picMkLst>
        </pc:picChg>
        <pc:picChg chg="del mod">
          <ac:chgData name="Manly Luscombe" userId="d66a401e1e7a39bf" providerId="LiveId" clId="{338CA49C-75C4-479C-ADAF-2C152E44A476}" dt="2020-12-17T12:57:01.144" v="145" actId="478"/>
          <ac:picMkLst>
            <pc:docMk/>
            <pc:sldMk cId="2547836912" sldId="262"/>
            <ac:picMk id="7" creationId="{C016D348-E458-4172-B093-3AC0BBE22D33}"/>
          </ac:picMkLst>
        </pc:picChg>
      </pc:sldChg>
      <pc:sldChg chg="addSp delSp modSp add mod modTransition">
        <pc:chgData name="Manly Luscombe" userId="d66a401e1e7a39bf" providerId="LiveId" clId="{338CA49C-75C4-479C-ADAF-2C152E44A476}" dt="2020-12-17T14:02:33.662" v="679"/>
        <pc:sldMkLst>
          <pc:docMk/>
          <pc:sldMk cId="1793250269" sldId="263"/>
        </pc:sldMkLst>
        <pc:spChg chg="mod">
          <ac:chgData name="Manly Luscombe" userId="d66a401e1e7a39bf" providerId="LiveId" clId="{338CA49C-75C4-479C-ADAF-2C152E44A476}" dt="2020-12-17T13:19:11.445" v="235" actId="20577"/>
          <ac:spMkLst>
            <pc:docMk/>
            <pc:sldMk cId="1793250269" sldId="263"/>
            <ac:spMk id="2" creationId="{67048268-A6F0-46E9-80F9-BD9B7D72AAF7}"/>
          </ac:spMkLst>
        </pc:spChg>
        <pc:spChg chg="add del mod">
          <ac:chgData name="Manly Luscombe" userId="d66a401e1e7a39bf" providerId="LiveId" clId="{338CA49C-75C4-479C-ADAF-2C152E44A476}" dt="2020-12-17T13:01:07.799" v="216" actId="931"/>
          <ac:spMkLst>
            <pc:docMk/>
            <pc:sldMk cId="1793250269" sldId="263"/>
            <ac:spMk id="4" creationId="{659FED09-A21B-485C-A2BD-978D533FC8F7}"/>
          </ac:spMkLst>
        </pc:spChg>
        <pc:spChg chg="add del mod">
          <ac:chgData name="Manly Luscombe" userId="d66a401e1e7a39bf" providerId="LiveId" clId="{338CA49C-75C4-479C-ADAF-2C152E44A476}" dt="2020-12-17T13:20:24.888" v="236" actId="931"/>
          <ac:spMkLst>
            <pc:docMk/>
            <pc:sldMk cId="1793250269" sldId="263"/>
            <ac:spMk id="9" creationId="{D0646C5E-0719-45C3-AEC5-5D016A8FFACA}"/>
          </ac:spMkLst>
        </pc:spChg>
        <pc:picChg chg="del mod">
          <ac:chgData name="Manly Luscombe" userId="d66a401e1e7a39bf" providerId="LiveId" clId="{338CA49C-75C4-479C-ADAF-2C152E44A476}" dt="2020-12-17T12:59:45.958" v="215" actId="478"/>
          <ac:picMkLst>
            <pc:docMk/>
            <pc:sldMk cId="1793250269" sldId="263"/>
            <ac:picMk id="6" creationId="{6BB65D8B-6B31-4DFC-B11B-78887CD6171D}"/>
          </ac:picMkLst>
        </pc:picChg>
        <pc:picChg chg="add del mod">
          <ac:chgData name="Manly Luscombe" userId="d66a401e1e7a39bf" providerId="LiveId" clId="{338CA49C-75C4-479C-ADAF-2C152E44A476}" dt="2020-12-17T13:01:28.191" v="219" actId="478"/>
          <ac:picMkLst>
            <pc:docMk/>
            <pc:sldMk cId="1793250269" sldId="263"/>
            <ac:picMk id="7" creationId="{36B32C39-0FB4-4A4D-A9C5-6FE14520E940}"/>
          </ac:picMkLst>
        </pc:picChg>
        <pc:picChg chg="add mod">
          <ac:chgData name="Manly Luscombe" userId="d66a401e1e7a39bf" providerId="LiveId" clId="{338CA49C-75C4-479C-ADAF-2C152E44A476}" dt="2020-12-17T13:23:26.616" v="288" actId="14100"/>
          <ac:picMkLst>
            <pc:docMk/>
            <pc:sldMk cId="1793250269" sldId="263"/>
            <ac:picMk id="11" creationId="{5215A7B7-CF4B-4854-824F-20DAF4431AA9}"/>
          </ac:picMkLst>
        </pc:picChg>
      </pc:sldChg>
      <pc:sldChg chg="addSp delSp modSp add del mod">
        <pc:chgData name="Manly Luscombe" userId="d66a401e1e7a39bf" providerId="LiveId" clId="{338CA49C-75C4-479C-ADAF-2C152E44A476}" dt="2020-12-17T12:59:13.671" v="212" actId="47"/>
        <pc:sldMkLst>
          <pc:docMk/>
          <pc:sldMk cId="2684938286" sldId="263"/>
        </pc:sldMkLst>
        <pc:spChg chg="mod">
          <ac:chgData name="Manly Luscombe" userId="d66a401e1e7a39bf" providerId="LiveId" clId="{338CA49C-75C4-479C-ADAF-2C152E44A476}" dt="2020-12-17T12:58:47.318" v="200" actId="20577"/>
          <ac:spMkLst>
            <pc:docMk/>
            <pc:sldMk cId="2684938286" sldId="263"/>
            <ac:spMk id="2" creationId="{67048268-A6F0-46E9-80F9-BD9B7D72AAF7}"/>
          </ac:spMkLst>
        </pc:spChg>
        <pc:spChg chg="add del mod">
          <ac:chgData name="Manly Luscombe" userId="d66a401e1e7a39bf" providerId="LiveId" clId="{338CA49C-75C4-479C-ADAF-2C152E44A476}" dt="2020-12-17T12:58:09.829" v="174" actId="931"/>
          <ac:spMkLst>
            <pc:docMk/>
            <pc:sldMk cId="2684938286" sldId="263"/>
            <ac:spMk id="4" creationId="{074A0EDB-A6E9-4186-91A4-A1CEBECD8824}"/>
          </ac:spMkLst>
        </pc:spChg>
        <pc:spChg chg="add mod">
          <ac:chgData name="Manly Luscombe" userId="d66a401e1e7a39bf" providerId="LiveId" clId="{338CA49C-75C4-479C-ADAF-2C152E44A476}" dt="2020-12-17T12:58:13.256" v="175" actId="478"/>
          <ac:spMkLst>
            <pc:docMk/>
            <pc:sldMk cId="2684938286" sldId="263"/>
            <ac:spMk id="9" creationId="{A9292F23-7EBE-403A-8DD3-394293FE94A0}"/>
          </ac:spMkLst>
        </pc:spChg>
        <pc:picChg chg="del">
          <ac:chgData name="Manly Luscombe" userId="d66a401e1e7a39bf" providerId="LiveId" clId="{338CA49C-75C4-479C-ADAF-2C152E44A476}" dt="2020-12-17T12:58:02.377" v="173" actId="478"/>
          <ac:picMkLst>
            <pc:docMk/>
            <pc:sldMk cId="2684938286" sldId="263"/>
            <ac:picMk id="6" creationId="{6BB65D8B-6B31-4DFC-B11B-78887CD6171D}"/>
          </ac:picMkLst>
        </pc:picChg>
        <pc:picChg chg="add del mod">
          <ac:chgData name="Manly Luscombe" userId="d66a401e1e7a39bf" providerId="LiveId" clId="{338CA49C-75C4-479C-ADAF-2C152E44A476}" dt="2020-12-17T12:58:13.256" v="175" actId="478"/>
          <ac:picMkLst>
            <pc:docMk/>
            <pc:sldMk cId="2684938286" sldId="263"/>
            <ac:picMk id="7" creationId="{23993B05-5A45-4CE2-A28E-99A984A4D03C}"/>
          </ac:picMkLst>
        </pc:picChg>
      </pc:sldChg>
      <pc:sldChg chg="addSp delSp modSp add mod modTransition">
        <pc:chgData name="Manly Luscombe" userId="d66a401e1e7a39bf" providerId="LiveId" clId="{338CA49C-75C4-479C-ADAF-2C152E44A476}" dt="2020-12-17T14:02:33.662" v="679"/>
        <pc:sldMkLst>
          <pc:docMk/>
          <pc:sldMk cId="2433795472" sldId="264"/>
        </pc:sldMkLst>
        <pc:spChg chg="mod">
          <ac:chgData name="Manly Luscombe" userId="d66a401e1e7a39bf" providerId="LiveId" clId="{338CA49C-75C4-479C-ADAF-2C152E44A476}" dt="2020-12-17T13:21:26.694" v="269" actId="20577"/>
          <ac:spMkLst>
            <pc:docMk/>
            <pc:sldMk cId="2433795472" sldId="264"/>
            <ac:spMk id="2" creationId="{67048268-A6F0-46E9-80F9-BD9B7D72AAF7}"/>
          </ac:spMkLst>
        </pc:spChg>
        <pc:spChg chg="add del mod">
          <ac:chgData name="Manly Luscombe" userId="d66a401e1e7a39bf" providerId="LiveId" clId="{338CA49C-75C4-479C-ADAF-2C152E44A476}" dt="2020-12-17T13:21:36.110" v="270" actId="931"/>
          <ac:spMkLst>
            <pc:docMk/>
            <pc:sldMk cId="2433795472" sldId="264"/>
            <ac:spMk id="4" creationId="{14C9105C-20FE-4A43-B319-919D2FCBE7C8}"/>
          </ac:spMkLst>
        </pc:spChg>
        <pc:spChg chg="add del mod">
          <ac:chgData name="Manly Luscombe" userId="d66a401e1e7a39bf" providerId="LiveId" clId="{338CA49C-75C4-479C-ADAF-2C152E44A476}" dt="2020-12-17T13:21:45.945" v="272" actId="931"/>
          <ac:spMkLst>
            <pc:docMk/>
            <pc:sldMk cId="2433795472" sldId="264"/>
            <ac:spMk id="9" creationId="{AF648C2A-D217-444B-B2FD-ACD72DEFC868}"/>
          </ac:spMkLst>
        </pc:spChg>
        <pc:picChg chg="del">
          <ac:chgData name="Manly Luscombe" userId="d66a401e1e7a39bf" providerId="LiveId" clId="{338CA49C-75C4-479C-ADAF-2C152E44A476}" dt="2020-12-17T13:21:05.987" v="238" actId="478"/>
          <ac:picMkLst>
            <pc:docMk/>
            <pc:sldMk cId="2433795472" sldId="264"/>
            <ac:picMk id="5" creationId="{B4F8E7E2-BAEE-4E7B-9DBB-52E01059B0DF}"/>
          </ac:picMkLst>
        </pc:picChg>
        <pc:picChg chg="add del mod">
          <ac:chgData name="Manly Luscombe" userId="d66a401e1e7a39bf" providerId="LiveId" clId="{338CA49C-75C4-479C-ADAF-2C152E44A476}" dt="2020-12-17T13:21:40.469" v="271" actId="478"/>
          <ac:picMkLst>
            <pc:docMk/>
            <pc:sldMk cId="2433795472" sldId="264"/>
            <ac:picMk id="7" creationId="{B0876FB4-882E-4B30-855D-549D750750F3}"/>
          </ac:picMkLst>
        </pc:picChg>
        <pc:picChg chg="add mod">
          <ac:chgData name="Manly Luscombe" userId="d66a401e1e7a39bf" providerId="LiveId" clId="{338CA49C-75C4-479C-ADAF-2C152E44A476}" dt="2020-12-17T13:21:58.464" v="275" actId="1076"/>
          <ac:picMkLst>
            <pc:docMk/>
            <pc:sldMk cId="2433795472" sldId="264"/>
            <ac:picMk id="11" creationId="{E442C460-0E62-47F3-B613-8FC83B5FC479}"/>
          </ac:picMkLst>
        </pc:picChg>
      </pc:sldChg>
      <pc:sldChg chg="addSp delSp modSp add mod modTransition">
        <pc:chgData name="Manly Luscombe" userId="d66a401e1e7a39bf" providerId="LiveId" clId="{338CA49C-75C4-479C-ADAF-2C152E44A476}" dt="2020-12-17T14:02:33.662" v="679"/>
        <pc:sldMkLst>
          <pc:docMk/>
          <pc:sldMk cId="3690629761" sldId="265"/>
        </pc:sldMkLst>
        <pc:spChg chg="add del mod">
          <ac:chgData name="Manly Luscombe" userId="d66a401e1e7a39bf" providerId="LiveId" clId="{338CA49C-75C4-479C-ADAF-2C152E44A476}" dt="2020-12-17T13:22:19.683" v="278" actId="931"/>
          <ac:spMkLst>
            <pc:docMk/>
            <pc:sldMk cId="3690629761" sldId="265"/>
            <ac:spMk id="4" creationId="{D12D2784-7190-4A14-A37A-8689EC1E8C98}"/>
          </ac:spMkLst>
        </pc:spChg>
        <pc:spChg chg="add del mod">
          <ac:chgData name="Manly Luscombe" userId="d66a401e1e7a39bf" providerId="LiveId" clId="{338CA49C-75C4-479C-ADAF-2C152E44A476}" dt="2020-12-17T13:22:40.810" v="282" actId="931"/>
          <ac:spMkLst>
            <pc:docMk/>
            <pc:sldMk cId="3690629761" sldId="265"/>
            <ac:spMk id="8" creationId="{1A5125CA-D851-4E33-A5E6-2C66CFADED5A}"/>
          </ac:spMkLst>
        </pc:spChg>
        <pc:picChg chg="add del mod">
          <ac:chgData name="Manly Luscombe" userId="d66a401e1e7a39bf" providerId="LiveId" clId="{338CA49C-75C4-479C-ADAF-2C152E44A476}" dt="2020-12-17T13:22:33.210" v="281" actId="478"/>
          <ac:picMkLst>
            <pc:docMk/>
            <pc:sldMk cId="3690629761" sldId="265"/>
            <ac:picMk id="6" creationId="{E249C0F7-CB8B-40C6-AFF8-70287B9A8502}"/>
          </ac:picMkLst>
        </pc:picChg>
        <pc:picChg chg="add mod">
          <ac:chgData name="Manly Luscombe" userId="d66a401e1e7a39bf" providerId="LiveId" clId="{338CA49C-75C4-479C-ADAF-2C152E44A476}" dt="2020-12-17T13:22:58.230" v="286" actId="1076"/>
          <ac:picMkLst>
            <pc:docMk/>
            <pc:sldMk cId="3690629761" sldId="265"/>
            <ac:picMk id="10" creationId="{F0847453-B925-415C-B723-F86338679E60}"/>
          </ac:picMkLst>
        </pc:picChg>
        <pc:picChg chg="del">
          <ac:chgData name="Manly Luscombe" userId="d66a401e1e7a39bf" providerId="LiveId" clId="{338CA49C-75C4-479C-ADAF-2C152E44A476}" dt="2020-12-17T13:22:12.704" v="277" actId="478"/>
          <ac:picMkLst>
            <pc:docMk/>
            <pc:sldMk cId="3690629761" sldId="265"/>
            <ac:picMk id="11" creationId="{E442C460-0E62-47F3-B613-8FC83B5FC479}"/>
          </ac:picMkLst>
        </pc:picChg>
      </pc:sldChg>
      <pc:sldChg chg="addSp delSp modSp add mod modTransition">
        <pc:chgData name="Manly Luscombe" userId="d66a401e1e7a39bf" providerId="LiveId" clId="{338CA49C-75C4-479C-ADAF-2C152E44A476}" dt="2020-12-17T14:09:53.449" v="686" actId="14100"/>
        <pc:sldMkLst>
          <pc:docMk/>
          <pc:sldMk cId="525959702" sldId="266"/>
        </pc:sldMkLst>
        <pc:spChg chg="mod">
          <ac:chgData name="Manly Luscombe" userId="d66a401e1e7a39bf" providerId="LiveId" clId="{338CA49C-75C4-479C-ADAF-2C152E44A476}" dt="2020-12-17T13:24:06.990" v="311" actId="20577"/>
          <ac:spMkLst>
            <pc:docMk/>
            <pc:sldMk cId="525959702" sldId="266"/>
            <ac:spMk id="2" creationId="{67048268-A6F0-46E9-80F9-BD9B7D72AAF7}"/>
          </ac:spMkLst>
        </pc:spChg>
        <pc:spChg chg="add del mod">
          <ac:chgData name="Manly Luscombe" userId="d66a401e1e7a39bf" providerId="LiveId" clId="{338CA49C-75C4-479C-ADAF-2C152E44A476}" dt="2020-12-17T13:23:44.517" v="291" actId="931"/>
          <ac:spMkLst>
            <pc:docMk/>
            <pc:sldMk cId="525959702" sldId="266"/>
            <ac:spMk id="4" creationId="{B157E6EE-68E6-49A2-A2DA-199F2E2D2998}"/>
          </ac:spMkLst>
        </pc:spChg>
        <pc:picChg chg="add mod">
          <ac:chgData name="Manly Luscombe" userId="d66a401e1e7a39bf" providerId="LiveId" clId="{338CA49C-75C4-479C-ADAF-2C152E44A476}" dt="2020-12-17T13:24:14.365" v="312" actId="1076"/>
          <ac:picMkLst>
            <pc:docMk/>
            <pc:sldMk cId="525959702" sldId="266"/>
            <ac:picMk id="6" creationId="{C7DE59B3-9C33-4770-9483-55001BF92241}"/>
          </ac:picMkLst>
        </pc:picChg>
        <pc:picChg chg="del">
          <ac:chgData name="Manly Luscombe" userId="d66a401e1e7a39bf" providerId="LiveId" clId="{338CA49C-75C4-479C-ADAF-2C152E44A476}" dt="2020-12-17T13:23:37.101" v="290" actId="478"/>
          <ac:picMkLst>
            <pc:docMk/>
            <pc:sldMk cId="525959702" sldId="266"/>
            <ac:picMk id="11" creationId="{5215A7B7-CF4B-4854-824F-20DAF4431AA9}"/>
          </ac:picMkLst>
        </pc:picChg>
        <pc:picChg chg="add mod">
          <ac:chgData name="Manly Luscombe" userId="d66a401e1e7a39bf" providerId="LiveId" clId="{338CA49C-75C4-479C-ADAF-2C152E44A476}" dt="2020-12-17T14:09:53.449" v="686" actId="14100"/>
          <ac:picMkLst>
            <pc:docMk/>
            <pc:sldMk cId="525959702" sldId="266"/>
            <ac:picMk id="2050" creationId="{EF63F3F4-7106-4AAC-8FF0-6831EDE4446C}"/>
          </ac:picMkLst>
        </pc:picChg>
      </pc:sldChg>
      <pc:sldChg chg="addSp delSp modSp add mod modTransition">
        <pc:chgData name="Manly Luscombe" userId="d66a401e1e7a39bf" providerId="LiveId" clId="{338CA49C-75C4-479C-ADAF-2C152E44A476}" dt="2020-12-17T14:14:32.549" v="706" actId="20577"/>
        <pc:sldMkLst>
          <pc:docMk/>
          <pc:sldMk cId="168909894" sldId="267"/>
        </pc:sldMkLst>
        <pc:spChg chg="mod">
          <ac:chgData name="Manly Luscombe" userId="d66a401e1e7a39bf" providerId="LiveId" clId="{338CA49C-75C4-479C-ADAF-2C152E44A476}" dt="2020-12-17T14:14:32.549" v="706" actId="20577"/>
          <ac:spMkLst>
            <pc:docMk/>
            <pc:sldMk cId="168909894" sldId="267"/>
            <ac:spMk id="2" creationId="{67048268-A6F0-46E9-80F9-BD9B7D72AAF7}"/>
          </ac:spMkLst>
        </pc:spChg>
        <pc:spChg chg="add del mod">
          <ac:chgData name="Manly Luscombe" userId="d66a401e1e7a39bf" providerId="LiveId" clId="{338CA49C-75C4-479C-ADAF-2C152E44A476}" dt="2020-12-17T13:24:42.655" v="315" actId="931"/>
          <ac:spMkLst>
            <pc:docMk/>
            <pc:sldMk cId="168909894" sldId="267"/>
            <ac:spMk id="4" creationId="{66065FD3-A117-4F42-87C4-0AC0973FEA28}"/>
          </ac:spMkLst>
        </pc:spChg>
        <pc:picChg chg="del">
          <ac:chgData name="Manly Luscombe" userId="d66a401e1e7a39bf" providerId="LiveId" clId="{338CA49C-75C4-479C-ADAF-2C152E44A476}" dt="2020-12-17T13:24:35.827" v="314" actId="478"/>
          <ac:picMkLst>
            <pc:docMk/>
            <pc:sldMk cId="168909894" sldId="267"/>
            <ac:picMk id="6" creationId="{C7DE59B3-9C33-4770-9483-55001BF92241}"/>
          </ac:picMkLst>
        </pc:picChg>
        <pc:picChg chg="add mod">
          <ac:chgData name="Manly Luscombe" userId="d66a401e1e7a39bf" providerId="LiveId" clId="{338CA49C-75C4-479C-ADAF-2C152E44A476}" dt="2020-12-17T13:24:53.394" v="317" actId="14100"/>
          <ac:picMkLst>
            <pc:docMk/>
            <pc:sldMk cId="168909894" sldId="267"/>
            <ac:picMk id="7" creationId="{D3D5D2BC-1AF9-4454-983F-7B62D3D04CE8}"/>
          </ac:picMkLst>
        </pc:picChg>
      </pc:sldChg>
      <pc:sldChg chg="addSp delSp modSp add mod modTransition">
        <pc:chgData name="Manly Luscombe" userId="d66a401e1e7a39bf" providerId="LiveId" clId="{338CA49C-75C4-479C-ADAF-2C152E44A476}" dt="2020-12-17T14:02:33.662" v="679"/>
        <pc:sldMkLst>
          <pc:docMk/>
          <pc:sldMk cId="3043138359" sldId="268"/>
        </pc:sldMkLst>
        <pc:spChg chg="mod">
          <ac:chgData name="Manly Luscombe" userId="d66a401e1e7a39bf" providerId="LiveId" clId="{338CA49C-75C4-479C-ADAF-2C152E44A476}" dt="2020-12-17T13:27:15.271" v="344" actId="20577"/>
          <ac:spMkLst>
            <pc:docMk/>
            <pc:sldMk cId="3043138359" sldId="268"/>
            <ac:spMk id="2" creationId="{67048268-A6F0-46E9-80F9-BD9B7D72AAF7}"/>
          </ac:spMkLst>
        </pc:spChg>
        <pc:spChg chg="add del mod">
          <ac:chgData name="Manly Luscombe" userId="d66a401e1e7a39bf" providerId="LiveId" clId="{338CA49C-75C4-479C-ADAF-2C152E44A476}" dt="2020-12-17T13:26:35.923" v="331" actId="931"/>
          <ac:spMkLst>
            <pc:docMk/>
            <pc:sldMk cId="3043138359" sldId="268"/>
            <ac:spMk id="4" creationId="{ECCD32F3-5D79-42A0-BAAB-1224F3DBB2D6}"/>
          </ac:spMkLst>
        </pc:spChg>
        <pc:picChg chg="add mod">
          <ac:chgData name="Manly Luscombe" userId="d66a401e1e7a39bf" providerId="LiveId" clId="{338CA49C-75C4-479C-ADAF-2C152E44A476}" dt="2020-12-17T13:27:06.632" v="341" actId="1076"/>
          <ac:picMkLst>
            <pc:docMk/>
            <pc:sldMk cId="3043138359" sldId="268"/>
            <ac:picMk id="6" creationId="{60E57AC1-E9D4-436D-B57B-B5190E310390}"/>
          </ac:picMkLst>
        </pc:picChg>
        <pc:picChg chg="del">
          <ac:chgData name="Manly Luscombe" userId="d66a401e1e7a39bf" providerId="LiveId" clId="{338CA49C-75C4-479C-ADAF-2C152E44A476}" dt="2020-12-17T13:26:08.867" v="330" actId="478"/>
          <ac:picMkLst>
            <pc:docMk/>
            <pc:sldMk cId="3043138359" sldId="268"/>
            <ac:picMk id="7" creationId="{D3D5D2BC-1AF9-4454-983F-7B62D3D04CE8}"/>
          </ac:picMkLst>
        </pc:picChg>
      </pc:sldChg>
      <pc:sldChg chg="addSp delSp modSp add mod ord modTransition">
        <pc:chgData name="Manly Luscombe" userId="d66a401e1e7a39bf" providerId="LiveId" clId="{338CA49C-75C4-479C-ADAF-2C152E44A476}" dt="2020-12-17T14:02:33.662" v="679"/>
        <pc:sldMkLst>
          <pc:docMk/>
          <pc:sldMk cId="2930247249" sldId="269"/>
        </pc:sldMkLst>
        <pc:spChg chg="mod">
          <ac:chgData name="Manly Luscombe" userId="d66a401e1e7a39bf" providerId="LiveId" clId="{338CA49C-75C4-479C-ADAF-2C152E44A476}" dt="2020-12-17T13:28:16.558" v="363" actId="20577"/>
          <ac:spMkLst>
            <pc:docMk/>
            <pc:sldMk cId="2930247249" sldId="269"/>
            <ac:spMk id="2" creationId="{67048268-A6F0-46E9-80F9-BD9B7D72AAF7}"/>
          </ac:spMkLst>
        </pc:spChg>
        <pc:spChg chg="add del mod">
          <ac:chgData name="Manly Luscombe" userId="d66a401e1e7a39bf" providerId="LiveId" clId="{338CA49C-75C4-479C-ADAF-2C152E44A476}" dt="2020-12-17T13:27:46.513" v="347" actId="931"/>
          <ac:spMkLst>
            <pc:docMk/>
            <pc:sldMk cId="2930247249" sldId="269"/>
            <ac:spMk id="4" creationId="{23FBD533-2CBC-402B-BCDB-14347AC4387A}"/>
          </ac:spMkLst>
        </pc:spChg>
        <pc:spChg chg="add del mod">
          <ac:chgData name="Manly Luscombe" userId="d66a401e1e7a39bf" providerId="LiveId" clId="{338CA49C-75C4-479C-ADAF-2C152E44A476}" dt="2020-12-17T13:28:03.655" v="349" actId="931"/>
          <ac:spMkLst>
            <pc:docMk/>
            <pc:sldMk cId="2930247249" sldId="269"/>
            <ac:spMk id="9" creationId="{DA8252DC-597E-4A04-85C0-1E21BC91CBE1}"/>
          </ac:spMkLst>
        </pc:spChg>
        <pc:picChg chg="del">
          <ac:chgData name="Manly Luscombe" userId="d66a401e1e7a39bf" providerId="LiveId" clId="{338CA49C-75C4-479C-ADAF-2C152E44A476}" dt="2020-12-17T13:27:31.896" v="346" actId="478"/>
          <ac:picMkLst>
            <pc:docMk/>
            <pc:sldMk cId="2930247249" sldId="269"/>
            <ac:picMk id="6" creationId="{60E57AC1-E9D4-436D-B57B-B5190E310390}"/>
          </ac:picMkLst>
        </pc:picChg>
        <pc:picChg chg="add del mod">
          <ac:chgData name="Manly Luscombe" userId="d66a401e1e7a39bf" providerId="LiveId" clId="{338CA49C-75C4-479C-ADAF-2C152E44A476}" dt="2020-12-17T13:27:52.502" v="348" actId="478"/>
          <ac:picMkLst>
            <pc:docMk/>
            <pc:sldMk cId="2930247249" sldId="269"/>
            <ac:picMk id="7" creationId="{F7369E40-E0F9-47A9-8292-21CA7CCE37D4}"/>
          </ac:picMkLst>
        </pc:picChg>
        <pc:picChg chg="add mod">
          <ac:chgData name="Manly Luscombe" userId="d66a401e1e7a39bf" providerId="LiveId" clId="{338CA49C-75C4-479C-ADAF-2C152E44A476}" dt="2020-12-17T13:32:31.220" v="405"/>
          <ac:picMkLst>
            <pc:docMk/>
            <pc:sldMk cId="2930247249" sldId="269"/>
            <ac:picMk id="11" creationId="{D7607FEE-F425-4107-93C5-2278CB6C1826}"/>
          </ac:picMkLst>
        </pc:picChg>
      </pc:sldChg>
      <pc:sldChg chg="addSp delSp modSp add mod modTransition">
        <pc:chgData name="Manly Luscombe" userId="d66a401e1e7a39bf" providerId="LiveId" clId="{338CA49C-75C4-479C-ADAF-2C152E44A476}" dt="2020-12-17T14:02:33.662" v="679"/>
        <pc:sldMkLst>
          <pc:docMk/>
          <pc:sldMk cId="469702681" sldId="270"/>
        </pc:sldMkLst>
        <pc:spChg chg="mod">
          <ac:chgData name="Manly Luscombe" userId="d66a401e1e7a39bf" providerId="LiveId" clId="{338CA49C-75C4-479C-ADAF-2C152E44A476}" dt="2020-12-17T13:30:10.675" v="386" actId="20577"/>
          <ac:spMkLst>
            <pc:docMk/>
            <pc:sldMk cId="469702681" sldId="270"/>
            <ac:spMk id="2" creationId="{67048268-A6F0-46E9-80F9-BD9B7D72AAF7}"/>
          </ac:spMkLst>
        </pc:spChg>
        <pc:spChg chg="add del mod">
          <ac:chgData name="Manly Luscombe" userId="d66a401e1e7a39bf" providerId="LiveId" clId="{338CA49C-75C4-479C-ADAF-2C152E44A476}" dt="2020-12-17T13:29:03.391" v="370" actId="931"/>
          <ac:spMkLst>
            <pc:docMk/>
            <pc:sldMk cId="469702681" sldId="270"/>
            <ac:spMk id="4" creationId="{09F5296C-9358-48E9-848C-12D8B3925E76}"/>
          </ac:spMkLst>
        </pc:spChg>
        <pc:picChg chg="add mod">
          <ac:chgData name="Manly Luscombe" userId="d66a401e1e7a39bf" providerId="LiveId" clId="{338CA49C-75C4-479C-ADAF-2C152E44A476}" dt="2020-12-17T13:29:18.447" v="373" actId="1076"/>
          <ac:picMkLst>
            <pc:docMk/>
            <pc:sldMk cId="469702681" sldId="270"/>
            <ac:picMk id="6" creationId="{9CC8E4C9-E108-40A4-B30B-9BF59B6431E4}"/>
          </ac:picMkLst>
        </pc:picChg>
        <pc:picChg chg="del">
          <ac:chgData name="Manly Luscombe" userId="d66a401e1e7a39bf" providerId="LiveId" clId="{338CA49C-75C4-479C-ADAF-2C152E44A476}" dt="2020-12-17T13:28:52.953" v="369" actId="478"/>
          <ac:picMkLst>
            <pc:docMk/>
            <pc:sldMk cId="469702681" sldId="270"/>
            <ac:picMk id="11" creationId="{D7607FEE-F425-4107-93C5-2278CB6C1826}"/>
          </ac:picMkLst>
        </pc:picChg>
      </pc:sldChg>
      <pc:sldChg chg="addSp delSp modSp add mod ord modTransition">
        <pc:chgData name="Manly Luscombe" userId="d66a401e1e7a39bf" providerId="LiveId" clId="{338CA49C-75C4-479C-ADAF-2C152E44A476}" dt="2020-12-17T14:07:18.061" v="681"/>
        <pc:sldMkLst>
          <pc:docMk/>
          <pc:sldMk cId="2895042016" sldId="271"/>
        </pc:sldMkLst>
        <pc:spChg chg="mod">
          <ac:chgData name="Manly Luscombe" userId="d66a401e1e7a39bf" providerId="LiveId" clId="{338CA49C-75C4-479C-ADAF-2C152E44A476}" dt="2020-12-17T13:31:20.685" v="401" actId="20577"/>
          <ac:spMkLst>
            <pc:docMk/>
            <pc:sldMk cId="2895042016" sldId="271"/>
            <ac:spMk id="2" creationId="{67048268-A6F0-46E9-80F9-BD9B7D72AAF7}"/>
          </ac:spMkLst>
        </pc:spChg>
        <pc:spChg chg="add del mod">
          <ac:chgData name="Manly Luscombe" userId="d66a401e1e7a39bf" providerId="LiveId" clId="{338CA49C-75C4-479C-ADAF-2C152E44A476}" dt="2020-12-17T13:30:59.641" v="389" actId="931"/>
          <ac:spMkLst>
            <pc:docMk/>
            <pc:sldMk cId="2895042016" sldId="271"/>
            <ac:spMk id="4" creationId="{3984528C-E420-4DF2-82D6-B15932D2400F}"/>
          </ac:spMkLst>
        </pc:spChg>
        <pc:picChg chg="del">
          <ac:chgData name="Manly Luscombe" userId="d66a401e1e7a39bf" providerId="LiveId" clId="{338CA49C-75C4-479C-ADAF-2C152E44A476}" dt="2020-12-17T13:30:49.035" v="388" actId="478"/>
          <ac:picMkLst>
            <pc:docMk/>
            <pc:sldMk cId="2895042016" sldId="271"/>
            <ac:picMk id="6" creationId="{9CC8E4C9-E108-40A4-B30B-9BF59B6431E4}"/>
          </ac:picMkLst>
        </pc:picChg>
        <pc:picChg chg="add mod">
          <ac:chgData name="Manly Luscombe" userId="d66a401e1e7a39bf" providerId="LiveId" clId="{338CA49C-75C4-479C-ADAF-2C152E44A476}" dt="2020-12-17T14:07:18.061" v="681"/>
          <ac:picMkLst>
            <pc:docMk/>
            <pc:sldMk cId="2895042016" sldId="271"/>
            <ac:picMk id="7" creationId="{CFD487E6-BF6F-44F2-B4DD-886B629BDF74}"/>
          </ac:picMkLst>
        </pc:picChg>
      </pc:sldChg>
      <pc:sldChg chg="addSp modSp add del mod ord modTransition">
        <pc:chgData name="Manly Luscombe" userId="d66a401e1e7a39bf" providerId="LiveId" clId="{338CA49C-75C4-479C-ADAF-2C152E44A476}" dt="2020-12-17T14:21:34.697" v="747" actId="47"/>
        <pc:sldMkLst>
          <pc:docMk/>
          <pc:sldMk cId="3666489931" sldId="272"/>
        </pc:sldMkLst>
        <pc:spChg chg="add mod">
          <ac:chgData name="Manly Luscombe" userId="d66a401e1e7a39bf" providerId="LiveId" clId="{338CA49C-75C4-479C-ADAF-2C152E44A476}" dt="2020-12-17T13:53:35.048" v="579" actId="207"/>
          <ac:spMkLst>
            <pc:docMk/>
            <pc:sldMk cId="3666489931" sldId="272"/>
            <ac:spMk id="3" creationId="{7A521A24-B0EF-48DB-89D5-E76C527B7EC6}"/>
          </ac:spMkLst>
        </pc:spChg>
        <pc:picChg chg="mod">
          <ac:chgData name="Manly Luscombe" userId="d66a401e1e7a39bf" providerId="LiveId" clId="{338CA49C-75C4-479C-ADAF-2C152E44A476}" dt="2020-12-17T13:52:07.160" v="572" actId="1076"/>
          <ac:picMkLst>
            <pc:docMk/>
            <pc:sldMk cId="3666489931" sldId="272"/>
            <ac:picMk id="5" creationId="{B4F8E7E2-BAEE-4E7B-9DBB-52E01059B0DF}"/>
          </ac:picMkLst>
        </pc:picChg>
      </pc:sldChg>
      <pc:sldChg chg="addSp delSp modSp add mod modTransition">
        <pc:chgData name="Manly Luscombe" userId="d66a401e1e7a39bf" providerId="LiveId" clId="{338CA49C-75C4-479C-ADAF-2C152E44A476}" dt="2020-12-17T14:02:33.662" v="679"/>
        <pc:sldMkLst>
          <pc:docMk/>
          <pc:sldMk cId="1260903395" sldId="273"/>
        </pc:sldMkLst>
        <pc:spChg chg="mod">
          <ac:chgData name="Manly Luscombe" userId="d66a401e1e7a39bf" providerId="LiveId" clId="{338CA49C-75C4-479C-ADAF-2C152E44A476}" dt="2020-12-17T13:34:51.325" v="417" actId="20577"/>
          <ac:spMkLst>
            <pc:docMk/>
            <pc:sldMk cId="1260903395" sldId="273"/>
            <ac:spMk id="2" creationId="{67048268-A6F0-46E9-80F9-BD9B7D72AAF7}"/>
          </ac:spMkLst>
        </pc:spChg>
        <pc:spChg chg="add del mod">
          <ac:chgData name="Manly Luscombe" userId="d66a401e1e7a39bf" providerId="LiveId" clId="{338CA49C-75C4-479C-ADAF-2C152E44A476}" dt="2020-12-17T13:34:43.391" v="411" actId="931"/>
          <ac:spMkLst>
            <pc:docMk/>
            <pc:sldMk cId="1260903395" sldId="273"/>
            <ac:spMk id="4" creationId="{C102CCAE-E178-4784-868F-EF61FB3BF634}"/>
          </ac:spMkLst>
        </pc:spChg>
        <pc:picChg chg="del">
          <ac:chgData name="Manly Luscombe" userId="d66a401e1e7a39bf" providerId="LiveId" clId="{338CA49C-75C4-479C-ADAF-2C152E44A476}" dt="2020-12-17T13:34:00.260" v="410" actId="478"/>
          <ac:picMkLst>
            <pc:docMk/>
            <pc:sldMk cId="1260903395" sldId="273"/>
            <ac:picMk id="5" creationId="{B4F8E7E2-BAEE-4E7B-9DBB-52E01059B0DF}"/>
          </ac:picMkLst>
        </pc:picChg>
        <pc:picChg chg="add mod">
          <ac:chgData name="Manly Luscombe" userId="d66a401e1e7a39bf" providerId="LiveId" clId="{338CA49C-75C4-479C-ADAF-2C152E44A476}" dt="2020-12-17T13:34:59.729" v="419" actId="14100"/>
          <ac:picMkLst>
            <pc:docMk/>
            <pc:sldMk cId="1260903395" sldId="273"/>
            <ac:picMk id="7" creationId="{5849C6A1-2159-4FFE-A3EE-ED1771C8DEAA}"/>
          </ac:picMkLst>
        </pc:picChg>
      </pc:sldChg>
      <pc:sldChg chg="addSp delSp modSp add mod modTransition">
        <pc:chgData name="Manly Luscombe" userId="d66a401e1e7a39bf" providerId="LiveId" clId="{338CA49C-75C4-479C-ADAF-2C152E44A476}" dt="2020-12-17T14:02:33.662" v="679"/>
        <pc:sldMkLst>
          <pc:docMk/>
          <pc:sldMk cId="4167787729" sldId="274"/>
        </pc:sldMkLst>
        <pc:spChg chg="add del mod">
          <ac:chgData name="Manly Luscombe" userId="d66a401e1e7a39bf" providerId="LiveId" clId="{338CA49C-75C4-479C-ADAF-2C152E44A476}" dt="2020-12-17T13:35:28.445" v="422" actId="931"/>
          <ac:spMkLst>
            <pc:docMk/>
            <pc:sldMk cId="4167787729" sldId="274"/>
            <ac:spMk id="4" creationId="{C44BAAF0-14BB-464D-8863-19351D04B59D}"/>
          </ac:spMkLst>
        </pc:spChg>
        <pc:picChg chg="add mod">
          <ac:chgData name="Manly Luscombe" userId="d66a401e1e7a39bf" providerId="LiveId" clId="{338CA49C-75C4-479C-ADAF-2C152E44A476}" dt="2020-12-17T13:35:47.445" v="425" actId="1076"/>
          <ac:picMkLst>
            <pc:docMk/>
            <pc:sldMk cId="4167787729" sldId="274"/>
            <ac:picMk id="6" creationId="{73D9DE2F-6FCB-44FB-A9C4-68ABBF570199}"/>
          </ac:picMkLst>
        </pc:picChg>
        <pc:picChg chg="del">
          <ac:chgData name="Manly Luscombe" userId="d66a401e1e7a39bf" providerId="LiveId" clId="{338CA49C-75C4-479C-ADAF-2C152E44A476}" dt="2020-12-17T13:35:15.039" v="421" actId="478"/>
          <ac:picMkLst>
            <pc:docMk/>
            <pc:sldMk cId="4167787729" sldId="274"/>
            <ac:picMk id="7" creationId="{5849C6A1-2159-4FFE-A3EE-ED1771C8DEAA}"/>
          </ac:picMkLst>
        </pc:picChg>
      </pc:sldChg>
      <pc:sldChg chg="addSp delSp modSp add mod modTransition">
        <pc:chgData name="Manly Luscombe" userId="d66a401e1e7a39bf" providerId="LiveId" clId="{338CA49C-75C4-479C-ADAF-2C152E44A476}" dt="2020-12-17T14:02:33.662" v="679"/>
        <pc:sldMkLst>
          <pc:docMk/>
          <pc:sldMk cId="4128261283" sldId="275"/>
        </pc:sldMkLst>
        <pc:spChg chg="mod">
          <ac:chgData name="Manly Luscombe" userId="d66a401e1e7a39bf" providerId="LiveId" clId="{338CA49C-75C4-479C-ADAF-2C152E44A476}" dt="2020-12-17T13:36:52.130" v="440" actId="20577"/>
          <ac:spMkLst>
            <pc:docMk/>
            <pc:sldMk cId="4128261283" sldId="275"/>
            <ac:spMk id="2" creationId="{67048268-A6F0-46E9-80F9-BD9B7D72AAF7}"/>
          </ac:spMkLst>
        </pc:spChg>
        <pc:spChg chg="add del mod">
          <ac:chgData name="Manly Luscombe" userId="d66a401e1e7a39bf" providerId="LiveId" clId="{338CA49C-75C4-479C-ADAF-2C152E44A476}" dt="2020-12-17T13:36:30.221" v="428" actId="931"/>
          <ac:spMkLst>
            <pc:docMk/>
            <pc:sldMk cId="4128261283" sldId="275"/>
            <ac:spMk id="4" creationId="{A92EEC50-0AED-4914-9A61-868FD9857575}"/>
          </ac:spMkLst>
        </pc:spChg>
        <pc:picChg chg="del">
          <ac:chgData name="Manly Luscombe" userId="d66a401e1e7a39bf" providerId="LiveId" clId="{338CA49C-75C4-479C-ADAF-2C152E44A476}" dt="2020-12-17T13:36:09.121" v="427" actId="478"/>
          <ac:picMkLst>
            <pc:docMk/>
            <pc:sldMk cId="4128261283" sldId="275"/>
            <ac:picMk id="6" creationId="{73D9DE2F-6FCB-44FB-A9C4-68ABBF570199}"/>
          </ac:picMkLst>
        </pc:picChg>
        <pc:picChg chg="add mod">
          <ac:chgData name="Manly Luscombe" userId="d66a401e1e7a39bf" providerId="LiveId" clId="{338CA49C-75C4-479C-ADAF-2C152E44A476}" dt="2020-12-17T13:37:13.447" v="441"/>
          <ac:picMkLst>
            <pc:docMk/>
            <pc:sldMk cId="4128261283" sldId="275"/>
            <ac:picMk id="7" creationId="{ED01095D-0F8E-4042-B19E-3420C8F30949}"/>
          </ac:picMkLst>
        </pc:picChg>
      </pc:sldChg>
      <pc:sldChg chg="addSp delSp modSp add mod modTransition">
        <pc:chgData name="Manly Luscombe" userId="d66a401e1e7a39bf" providerId="LiveId" clId="{338CA49C-75C4-479C-ADAF-2C152E44A476}" dt="2020-12-17T14:02:33.662" v="679"/>
        <pc:sldMkLst>
          <pc:docMk/>
          <pc:sldMk cId="2717423582" sldId="276"/>
        </pc:sldMkLst>
        <pc:spChg chg="mod">
          <ac:chgData name="Manly Luscombe" userId="d66a401e1e7a39bf" providerId="LiveId" clId="{338CA49C-75C4-479C-ADAF-2C152E44A476}" dt="2020-12-17T13:38:05.310" v="452" actId="20577"/>
          <ac:spMkLst>
            <pc:docMk/>
            <pc:sldMk cId="2717423582" sldId="276"/>
            <ac:spMk id="2" creationId="{67048268-A6F0-46E9-80F9-BD9B7D72AAF7}"/>
          </ac:spMkLst>
        </pc:spChg>
        <pc:spChg chg="add del mod">
          <ac:chgData name="Manly Luscombe" userId="d66a401e1e7a39bf" providerId="LiveId" clId="{338CA49C-75C4-479C-ADAF-2C152E44A476}" dt="2020-12-17T13:37:46.564" v="444" actId="931"/>
          <ac:spMkLst>
            <pc:docMk/>
            <pc:sldMk cId="2717423582" sldId="276"/>
            <ac:spMk id="4" creationId="{AC7C7D45-DF75-405C-B06C-468D121B20CB}"/>
          </ac:spMkLst>
        </pc:spChg>
        <pc:picChg chg="add mod">
          <ac:chgData name="Manly Luscombe" userId="d66a401e1e7a39bf" providerId="LiveId" clId="{338CA49C-75C4-479C-ADAF-2C152E44A476}" dt="2020-12-17T13:37:58.021" v="446" actId="14100"/>
          <ac:picMkLst>
            <pc:docMk/>
            <pc:sldMk cId="2717423582" sldId="276"/>
            <ac:picMk id="6" creationId="{0C4550BB-1BB0-4414-8632-A7C81C7F302B}"/>
          </ac:picMkLst>
        </pc:picChg>
        <pc:picChg chg="del">
          <ac:chgData name="Manly Luscombe" userId="d66a401e1e7a39bf" providerId="LiveId" clId="{338CA49C-75C4-479C-ADAF-2C152E44A476}" dt="2020-12-17T13:37:27.283" v="443" actId="478"/>
          <ac:picMkLst>
            <pc:docMk/>
            <pc:sldMk cId="2717423582" sldId="276"/>
            <ac:picMk id="7" creationId="{ED01095D-0F8E-4042-B19E-3420C8F30949}"/>
          </ac:picMkLst>
        </pc:picChg>
      </pc:sldChg>
      <pc:sldChg chg="addSp delSp modSp add mod modTransition">
        <pc:chgData name="Manly Luscombe" userId="d66a401e1e7a39bf" providerId="LiveId" clId="{338CA49C-75C4-479C-ADAF-2C152E44A476}" dt="2020-12-17T14:02:33.662" v="679"/>
        <pc:sldMkLst>
          <pc:docMk/>
          <pc:sldMk cId="2947288289" sldId="277"/>
        </pc:sldMkLst>
        <pc:spChg chg="mod">
          <ac:chgData name="Manly Luscombe" userId="d66a401e1e7a39bf" providerId="LiveId" clId="{338CA49C-75C4-479C-ADAF-2C152E44A476}" dt="2020-12-17T13:41:43.517" v="498" actId="20577"/>
          <ac:spMkLst>
            <pc:docMk/>
            <pc:sldMk cId="2947288289" sldId="277"/>
            <ac:spMk id="2" creationId="{67048268-A6F0-46E9-80F9-BD9B7D72AAF7}"/>
          </ac:spMkLst>
        </pc:spChg>
        <pc:spChg chg="add del mod">
          <ac:chgData name="Manly Luscombe" userId="d66a401e1e7a39bf" providerId="LiveId" clId="{338CA49C-75C4-479C-ADAF-2C152E44A476}" dt="2020-12-17T13:38:32.449" v="455" actId="931"/>
          <ac:spMkLst>
            <pc:docMk/>
            <pc:sldMk cId="2947288289" sldId="277"/>
            <ac:spMk id="4" creationId="{1ECB8031-D9CC-4AC2-88C4-A22C1F68557B}"/>
          </ac:spMkLst>
        </pc:spChg>
        <pc:picChg chg="del">
          <ac:chgData name="Manly Luscombe" userId="d66a401e1e7a39bf" providerId="LiveId" clId="{338CA49C-75C4-479C-ADAF-2C152E44A476}" dt="2020-12-17T13:38:19.986" v="454" actId="478"/>
          <ac:picMkLst>
            <pc:docMk/>
            <pc:sldMk cId="2947288289" sldId="277"/>
            <ac:picMk id="6" creationId="{0C4550BB-1BB0-4414-8632-A7C81C7F302B}"/>
          </ac:picMkLst>
        </pc:picChg>
        <pc:picChg chg="add mod">
          <ac:chgData name="Manly Luscombe" userId="d66a401e1e7a39bf" providerId="LiveId" clId="{338CA49C-75C4-479C-ADAF-2C152E44A476}" dt="2020-12-17T13:40:28.523" v="468" actId="1076"/>
          <ac:picMkLst>
            <pc:docMk/>
            <pc:sldMk cId="2947288289" sldId="277"/>
            <ac:picMk id="7" creationId="{997BAA32-9C31-45BF-8201-5CDA20D27681}"/>
          </ac:picMkLst>
        </pc:picChg>
        <pc:picChg chg="add mod">
          <ac:chgData name="Manly Luscombe" userId="d66a401e1e7a39bf" providerId="LiveId" clId="{338CA49C-75C4-479C-ADAF-2C152E44A476}" dt="2020-12-17T13:40:47.807" v="472" actId="1076"/>
          <ac:picMkLst>
            <pc:docMk/>
            <pc:sldMk cId="2947288289" sldId="277"/>
            <ac:picMk id="1026" creationId="{5A88D345-45DC-468F-81BE-5AA5121A75F9}"/>
          </ac:picMkLst>
        </pc:picChg>
      </pc:sldChg>
      <pc:sldChg chg="addSp delSp modSp add mod ord modTransition">
        <pc:chgData name="Manly Luscombe" userId="d66a401e1e7a39bf" providerId="LiveId" clId="{338CA49C-75C4-479C-ADAF-2C152E44A476}" dt="2020-12-17T14:25:07.004" v="759" actId="14100"/>
        <pc:sldMkLst>
          <pc:docMk/>
          <pc:sldMk cId="2846793783" sldId="278"/>
        </pc:sldMkLst>
        <pc:spChg chg="mod">
          <ac:chgData name="Manly Luscombe" userId="d66a401e1e7a39bf" providerId="LiveId" clId="{338CA49C-75C4-479C-ADAF-2C152E44A476}" dt="2020-12-17T13:43:35.045" v="510" actId="20577"/>
          <ac:spMkLst>
            <pc:docMk/>
            <pc:sldMk cId="2846793783" sldId="278"/>
            <ac:spMk id="2" creationId="{67048268-A6F0-46E9-80F9-BD9B7D72AAF7}"/>
          </ac:spMkLst>
        </pc:spChg>
        <pc:spChg chg="add del mod">
          <ac:chgData name="Manly Luscombe" userId="d66a401e1e7a39bf" providerId="LiveId" clId="{338CA49C-75C4-479C-ADAF-2C152E44A476}" dt="2020-12-17T13:43:09.176" v="500" actId="931"/>
          <ac:spMkLst>
            <pc:docMk/>
            <pc:sldMk cId="2846793783" sldId="278"/>
            <ac:spMk id="4" creationId="{2C8C15FC-7A74-4B51-9BFA-85C87D47C2F8}"/>
          </ac:spMkLst>
        </pc:spChg>
        <pc:picChg chg="add mod">
          <ac:chgData name="Manly Luscombe" userId="d66a401e1e7a39bf" providerId="LiveId" clId="{338CA49C-75C4-479C-ADAF-2C152E44A476}" dt="2020-12-17T14:25:00.140" v="758" actId="14100"/>
          <ac:picMkLst>
            <pc:docMk/>
            <pc:sldMk cId="2846793783" sldId="278"/>
            <ac:picMk id="6" creationId="{A5F17533-B949-4B63-B7CB-01B1AF146901}"/>
          </ac:picMkLst>
        </pc:picChg>
        <pc:picChg chg="del">
          <ac:chgData name="Manly Luscombe" userId="d66a401e1e7a39bf" providerId="LiveId" clId="{338CA49C-75C4-479C-ADAF-2C152E44A476}" dt="2020-12-17T13:42:35.313" v="499" actId="478"/>
          <ac:picMkLst>
            <pc:docMk/>
            <pc:sldMk cId="2846793783" sldId="278"/>
            <ac:picMk id="7" creationId="{997BAA32-9C31-45BF-8201-5CDA20D27681}"/>
          </ac:picMkLst>
        </pc:picChg>
        <pc:picChg chg="add mod">
          <ac:chgData name="Manly Luscombe" userId="d66a401e1e7a39bf" providerId="LiveId" clId="{338CA49C-75C4-479C-ADAF-2C152E44A476}" dt="2020-12-17T14:25:07.004" v="759" actId="14100"/>
          <ac:picMkLst>
            <pc:docMk/>
            <pc:sldMk cId="2846793783" sldId="278"/>
            <ac:picMk id="9" creationId="{9BFA94E6-B740-4E7A-88B2-0DF150D7E50B}"/>
          </ac:picMkLst>
        </pc:picChg>
      </pc:sldChg>
      <pc:sldChg chg="new del">
        <pc:chgData name="Manly Luscombe" userId="d66a401e1e7a39bf" providerId="LiveId" clId="{338CA49C-75C4-479C-ADAF-2C152E44A476}" dt="2020-12-17T13:45:42.839" v="516" actId="47"/>
        <pc:sldMkLst>
          <pc:docMk/>
          <pc:sldMk cId="145034113" sldId="279"/>
        </pc:sldMkLst>
      </pc:sldChg>
      <pc:sldChg chg="addSp delSp modSp add mod ord modTransition">
        <pc:chgData name="Manly Luscombe" userId="d66a401e1e7a39bf" providerId="LiveId" clId="{338CA49C-75C4-479C-ADAF-2C152E44A476}" dt="2020-12-17T14:23:46.143" v="756" actId="1076"/>
        <pc:sldMkLst>
          <pc:docMk/>
          <pc:sldMk cId="1375158966" sldId="279"/>
        </pc:sldMkLst>
        <pc:spChg chg="mod">
          <ac:chgData name="Manly Luscombe" userId="d66a401e1e7a39bf" providerId="LiveId" clId="{338CA49C-75C4-479C-ADAF-2C152E44A476}" dt="2020-12-17T14:23:46.143" v="756" actId="1076"/>
          <ac:spMkLst>
            <pc:docMk/>
            <pc:sldMk cId="1375158966" sldId="279"/>
            <ac:spMk id="2" creationId="{67048268-A6F0-46E9-80F9-BD9B7D72AAF7}"/>
          </ac:spMkLst>
        </pc:spChg>
        <pc:spChg chg="add del mod">
          <ac:chgData name="Manly Luscombe" userId="d66a401e1e7a39bf" providerId="LiveId" clId="{338CA49C-75C4-479C-ADAF-2C152E44A476}" dt="2020-12-17T13:46:07.844" v="521"/>
          <ac:spMkLst>
            <pc:docMk/>
            <pc:sldMk cId="1375158966" sldId="279"/>
            <ac:spMk id="4" creationId="{C8D2C20B-8F09-493B-8C45-1809BD09D250}"/>
          </ac:spMkLst>
        </pc:spChg>
        <pc:picChg chg="del">
          <ac:chgData name="Manly Luscombe" userId="d66a401e1e7a39bf" providerId="LiveId" clId="{338CA49C-75C4-479C-ADAF-2C152E44A476}" dt="2020-12-17T13:46:03.918" v="520" actId="478"/>
          <ac:picMkLst>
            <pc:docMk/>
            <pc:sldMk cId="1375158966" sldId="279"/>
            <ac:picMk id="6" creationId="{A5F17533-B949-4B63-B7CB-01B1AF146901}"/>
          </ac:picMkLst>
        </pc:picChg>
        <pc:picChg chg="add mod">
          <ac:chgData name="Manly Luscombe" userId="d66a401e1e7a39bf" providerId="LiveId" clId="{338CA49C-75C4-479C-ADAF-2C152E44A476}" dt="2020-12-17T13:49:31.330" v="556" actId="14100"/>
          <ac:picMkLst>
            <pc:docMk/>
            <pc:sldMk cId="1375158966" sldId="279"/>
            <ac:picMk id="7" creationId="{640E5B8A-5E7B-4E39-8CF7-157114F2E84F}"/>
          </ac:picMkLst>
        </pc:picChg>
        <pc:picChg chg="del">
          <ac:chgData name="Manly Luscombe" userId="d66a401e1e7a39bf" providerId="LiveId" clId="{338CA49C-75C4-479C-ADAF-2C152E44A476}" dt="2020-12-17T13:46:02.754" v="519" actId="478"/>
          <ac:picMkLst>
            <pc:docMk/>
            <pc:sldMk cId="1375158966" sldId="279"/>
            <ac:picMk id="9" creationId="{9BFA94E6-B740-4E7A-88B2-0DF150D7E50B}"/>
          </ac:picMkLst>
        </pc:picChg>
      </pc:sldChg>
      <pc:sldChg chg="add del">
        <pc:chgData name="Manly Luscombe" userId="d66a401e1e7a39bf" providerId="LiveId" clId="{338CA49C-75C4-479C-ADAF-2C152E44A476}" dt="2020-12-17T13:45:45.255" v="517" actId="47"/>
        <pc:sldMkLst>
          <pc:docMk/>
          <pc:sldMk cId="366215994" sldId="280"/>
        </pc:sldMkLst>
      </pc:sldChg>
      <pc:sldChg chg="addSp delSp modSp add mod modTransition">
        <pc:chgData name="Manly Luscombe" userId="d66a401e1e7a39bf" providerId="LiveId" clId="{338CA49C-75C4-479C-ADAF-2C152E44A476}" dt="2020-12-17T14:02:33.662" v="679"/>
        <pc:sldMkLst>
          <pc:docMk/>
          <pc:sldMk cId="2651209943" sldId="280"/>
        </pc:sldMkLst>
        <pc:spChg chg="add del mod">
          <ac:chgData name="Manly Luscombe" userId="d66a401e1e7a39bf" providerId="LiveId" clId="{338CA49C-75C4-479C-ADAF-2C152E44A476}" dt="2020-12-17T13:48:16.608" v="538"/>
          <ac:spMkLst>
            <pc:docMk/>
            <pc:sldMk cId="2651209943" sldId="280"/>
            <ac:spMk id="4" creationId="{A19F2174-930B-45B7-A95B-D327DCB73325}"/>
          </ac:spMkLst>
        </pc:spChg>
        <pc:picChg chg="del">
          <ac:chgData name="Manly Luscombe" userId="d66a401e1e7a39bf" providerId="LiveId" clId="{338CA49C-75C4-479C-ADAF-2C152E44A476}" dt="2020-12-17T13:48:13.313" v="537" actId="478"/>
          <ac:picMkLst>
            <pc:docMk/>
            <pc:sldMk cId="2651209943" sldId="280"/>
            <ac:picMk id="6" creationId="{A5F17533-B949-4B63-B7CB-01B1AF146901}"/>
          </ac:picMkLst>
        </pc:picChg>
        <pc:picChg chg="add mod">
          <ac:chgData name="Manly Luscombe" userId="d66a401e1e7a39bf" providerId="LiveId" clId="{338CA49C-75C4-479C-ADAF-2C152E44A476}" dt="2020-12-17T13:48:30.202" v="541" actId="1076"/>
          <ac:picMkLst>
            <pc:docMk/>
            <pc:sldMk cId="2651209943" sldId="280"/>
            <ac:picMk id="7" creationId="{B302FFE6-7249-4012-B643-644BB4866A0F}"/>
          </ac:picMkLst>
        </pc:picChg>
        <pc:picChg chg="del">
          <ac:chgData name="Manly Luscombe" userId="d66a401e1e7a39bf" providerId="LiveId" clId="{338CA49C-75C4-479C-ADAF-2C152E44A476}" dt="2020-12-17T13:48:11.063" v="536" actId="478"/>
          <ac:picMkLst>
            <pc:docMk/>
            <pc:sldMk cId="2651209943" sldId="280"/>
            <ac:picMk id="9" creationId="{9BFA94E6-B740-4E7A-88B2-0DF150D7E50B}"/>
          </ac:picMkLst>
        </pc:picChg>
      </pc:sldChg>
      <pc:sldChg chg="addSp delSp modSp add mod modTransition">
        <pc:chgData name="Manly Luscombe" userId="d66a401e1e7a39bf" providerId="LiveId" clId="{338CA49C-75C4-479C-ADAF-2C152E44A476}" dt="2020-12-17T14:02:33.662" v="679"/>
        <pc:sldMkLst>
          <pc:docMk/>
          <pc:sldMk cId="2690948272" sldId="281"/>
        </pc:sldMkLst>
        <pc:spChg chg="add del mod">
          <ac:chgData name="Manly Luscombe" userId="d66a401e1e7a39bf" providerId="LiveId" clId="{338CA49C-75C4-479C-ADAF-2C152E44A476}" dt="2020-12-17T13:54:32.636" v="583" actId="931"/>
          <ac:spMkLst>
            <pc:docMk/>
            <pc:sldMk cId="2690948272" sldId="281"/>
            <ac:spMk id="4" creationId="{58C8995F-C80F-4266-B673-5406358EB7A2}"/>
          </ac:spMkLst>
        </pc:spChg>
        <pc:picChg chg="del">
          <ac:chgData name="Manly Luscombe" userId="d66a401e1e7a39bf" providerId="LiveId" clId="{338CA49C-75C4-479C-ADAF-2C152E44A476}" dt="2020-12-17T13:54:23.259" v="582" actId="478"/>
          <ac:picMkLst>
            <pc:docMk/>
            <pc:sldMk cId="2690948272" sldId="281"/>
            <ac:picMk id="6" creationId="{A5F17533-B949-4B63-B7CB-01B1AF146901}"/>
          </ac:picMkLst>
        </pc:picChg>
        <pc:picChg chg="add mod">
          <ac:chgData name="Manly Luscombe" userId="d66a401e1e7a39bf" providerId="LiveId" clId="{338CA49C-75C4-479C-ADAF-2C152E44A476}" dt="2020-12-17T13:55:49.344" v="587"/>
          <ac:picMkLst>
            <pc:docMk/>
            <pc:sldMk cId="2690948272" sldId="281"/>
            <ac:picMk id="7" creationId="{2B5589F0-B007-4308-AADE-F5520BF0B22B}"/>
          </ac:picMkLst>
        </pc:picChg>
        <pc:picChg chg="del">
          <ac:chgData name="Manly Luscombe" userId="d66a401e1e7a39bf" providerId="LiveId" clId="{338CA49C-75C4-479C-ADAF-2C152E44A476}" dt="2020-12-17T13:54:22.054" v="581" actId="478"/>
          <ac:picMkLst>
            <pc:docMk/>
            <pc:sldMk cId="2690948272" sldId="281"/>
            <ac:picMk id="9" creationId="{9BFA94E6-B740-4E7A-88B2-0DF150D7E50B}"/>
          </ac:picMkLst>
        </pc:picChg>
      </pc:sldChg>
      <pc:sldChg chg="addSp delSp modSp add mod modTransition">
        <pc:chgData name="Manly Luscombe" userId="d66a401e1e7a39bf" providerId="LiveId" clId="{338CA49C-75C4-479C-ADAF-2C152E44A476}" dt="2020-12-17T14:02:33.662" v="679"/>
        <pc:sldMkLst>
          <pc:docMk/>
          <pc:sldMk cId="330872123" sldId="282"/>
        </pc:sldMkLst>
        <pc:spChg chg="mod">
          <ac:chgData name="Manly Luscombe" userId="d66a401e1e7a39bf" providerId="LiveId" clId="{338CA49C-75C4-479C-ADAF-2C152E44A476}" dt="2020-12-17T13:58:01.366" v="621" actId="20577"/>
          <ac:spMkLst>
            <pc:docMk/>
            <pc:sldMk cId="330872123" sldId="282"/>
            <ac:spMk id="2" creationId="{67048268-A6F0-46E9-80F9-BD9B7D72AAF7}"/>
          </ac:spMkLst>
        </pc:spChg>
        <pc:spChg chg="add del mod">
          <ac:chgData name="Manly Luscombe" userId="d66a401e1e7a39bf" providerId="LiveId" clId="{338CA49C-75C4-479C-ADAF-2C152E44A476}" dt="2020-12-17T13:56:53.329" v="590" actId="931"/>
          <ac:spMkLst>
            <pc:docMk/>
            <pc:sldMk cId="330872123" sldId="282"/>
            <ac:spMk id="4" creationId="{A3B76752-49AA-491A-8951-7FA9FE9E4144}"/>
          </ac:spMkLst>
        </pc:spChg>
        <pc:picChg chg="add mod">
          <ac:chgData name="Manly Luscombe" userId="d66a401e1e7a39bf" providerId="LiveId" clId="{338CA49C-75C4-479C-ADAF-2C152E44A476}" dt="2020-12-17T13:59:19.975" v="629"/>
          <ac:picMkLst>
            <pc:docMk/>
            <pc:sldMk cId="330872123" sldId="282"/>
            <ac:picMk id="6" creationId="{70F3D01E-600F-480F-ADA4-5039228BD487}"/>
          </ac:picMkLst>
        </pc:picChg>
        <pc:picChg chg="del">
          <ac:chgData name="Manly Luscombe" userId="d66a401e1e7a39bf" providerId="LiveId" clId="{338CA49C-75C4-479C-ADAF-2C152E44A476}" dt="2020-12-17T13:56:05.636" v="589" actId="478"/>
          <ac:picMkLst>
            <pc:docMk/>
            <pc:sldMk cId="330872123" sldId="282"/>
            <ac:picMk id="7" creationId="{2B5589F0-B007-4308-AADE-F5520BF0B22B}"/>
          </ac:picMkLst>
        </pc:picChg>
        <pc:picChg chg="add mod">
          <ac:chgData name="Manly Luscombe" userId="d66a401e1e7a39bf" providerId="LiveId" clId="{338CA49C-75C4-479C-ADAF-2C152E44A476}" dt="2020-12-17T13:58:49.488" v="626"/>
          <ac:picMkLst>
            <pc:docMk/>
            <pc:sldMk cId="330872123" sldId="282"/>
            <ac:picMk id="9" creationId="{F6993A18-A591-4DA2-B004-B329E72B2C8B}"/>
          </ac:picMkLst>
        </pc:picChg>
        <pc:picChg chg="add mod">
          <ac:chgData name="Manly Luscombe" userId="d66a401e1e7a39bf" providerId="LiveId" clId="{338CA49C-75C4-479C-ADAF-2C152E44A476}" dt="2020-12-17T13:59:05.438" v="628"/>
          <ac:picMkLst>
            <pc:docMk/>
            <pc:sldMk cId="330872123" sldId="282"/>
            <ac:picMk id="11" creationId="{621B2D98-4A8E-4FF7-BA11-58B1C6BD46A0}"/>
          </ac:picMkLst>
        </pc:picChg>
      </pc:sldChg>
      <pc:sldChg chg="addSp delSp modSp add mod ord modTransition">
        <pc:chgData name="Manly Luscombe" userId="d66a401e1e7a39bf" providerId="LiveId" clId="{338CA49C-75C4-479C-ADAF-2C152E44A476}" dt="2020-12-17T14:02:33.662" v="679"/>
        <pc:sldMkLst>
          <pc:docMk/>
          <pc:sldMk cId="3238041904" sldId="283"/>
        </pc:sldMkLst>
        <pc:spChg chg="mod">
          <ac:chgData name="Manly Luscombe" userId="d66a401e1e7a39bf" providerId="LiveId" clId="{338CA49C-75C4-479C-ADAF-2C152E44A476}" dt="2020-12-17T14:01:13.217" v="674" actId="20577"/>
          <ac:spMkLst>
            <pc:docMk/>
            <pc:sldMk cId="3238041904" sldId="283"/>
            <ac:spMk id="2" creationId="{67048268-A6F0-46E9-80F9-BD9B7D72AAF7}"/>
          </ac:spMkLst>
        </pc:spChg>
        <pc:spChg chg="add del mod">
          <ac:chgData name="Manly Luscombe" userId="d66a401e1e7a39bf" providerId="LiveId" clId="{338CA49C-75C4-479C-ADAF-2C152E44A476}" dt="2020-12-17T14:00:45.139" v="636" actId="931"/>
          <ac:spMkLst>
            <pc:docMk/>
            <pc:sldMk cId="3238041904" sldId="283"/>
            <ac:spMk id="4" creationId="{340B21FF-A271-466E-9987-E666013D4DA6}"/>
          </ac:spMkLst>
        </pc:spChg>
        <pc:picChg chg="del">
          <ac:chgData name="Manly Luscombe" userId="d66a401e1e7a39bf" providerId="LiveId" clId="{338CA49C-75C4-479C-ADAF-2C152E44A476}" dt="2020-12-17T13:59:59.589" v="632" actId="478"/>
          <ac:picMkLst>
            <pc:docMk/>
            <pc:sldMk cId="3238041904" sldId="283"/>
            <ac:picMk id="6" creationId="{70F3D01E-600F-480F-ADA4-5039228BD487}"/>
          </ac:picMkLst>
        </pc:picChg>
        <pc:picChg chg="add mod">
          <ac:chgData name="Manly Luscombe" userId="d66a401e1e7a39bf" providerId="LiveId" clId="{338CA49C-75C4-479C-ADAF-2C152E44A476}" dt="2020-12-17T14:01:24.564" v="677" actId="1076"/>
          <ac:picMkLst>
            <pc:docMk/>
            <pc:sldMk cId="3238041904" sldId="283"/>
            <ac:picMk id="7" creationId="{1A9411FD-3D51-4C23-AA6D-69DDA43DB5F8}"/>
          </ac:picMkLst>
        </pc:picChg>
        <pc:picChg chg="del">
          <ac:chgData name="Manly Luscombe" userId="d66a401e1e7a39bf" providerId="LiveId" clId="{338CA49C-75C4-479C-ADAF-2C152E44A476}" dt="2020-12-17T14:00:05.371" v="633" actId="478"/>
          <ac:picMkLst>
            <pc:docMk/>
            <pc:sldMk cId="3238041904" sldId="283"/>
            <ac:picMk id="9" creationId="{F6993A18-A591-4DA2-B004-B329E72B2C8B}"/>
          </ac:picMkLst>
        </pc:picChg>
        <pc:picChg chg="del">
          <ac:chgData name="Manly Luscombe" userId="d66a401e1e7a39bf" providerId="LiveId" clId="{338CA49C-75C4-479C-ADAF-2C152E44A476}" dt="2020-12-17T13:59:58.323" v="631" actId="478"/>
          <ac:picMkLst>
            <pc:docMk/>
            <pc:sldMk cId="3238041904" sldId="283"/>
            <ac:picMk id="11" creationId="{621B2D98-4A8E-4FF7-BA11-58B1C6BD46A0}"/>
          </ac:picMkLst>
        </pc:picChg>
      </pc:sldChg>
      <pc:sldChg chg="addSp delSp modSp add mod">
        <pc:chgData name="Manly Luscombe" userId="d66a401e1e7a39bf" providerId="LiveId" clId="{338CA49C-75C4-479C-ADAF-2C152E44A476}" dt="2020-12-17T14:22:15.715" v="752" actId="1076"/>
        <pc:sldMkLst>
          <pc:docMk/>
          <pc:sldMk cId="501288973" sldId="284"/>
        </pc:sldMkLst>
        <pc:spChg chg="mod">
          <ac:chgData name="Manly Luscombe" userId="d66a401e1e7a39bf" providerId="LiveId" clId="{338CA49C-75C4-479C-ADAF-2C152E44A476}" dt="2020-12-17T14:21:02.608" v="746" actId="20577"/>
          <ac:spMkLst>
            <pc:docMk/>
            <pc:sldMk cId="501288973" sldId="284"/>
            <ac:spMk id="2" creationId="{67048268-A6F0-46E9-80F9-BD9B7D72AAF7}"/>
          </ac:spMkLst>
        </pc:spChg>
        <pc:spChg chg="mod">
          <ac:chgData name="Manly Luscombe" userId="d66a401e1e7a39bf" providerId="LiveId" clId="{338CA49C-75C4-479C-ADAF-2C152E44A476}" dt="2020-12-17T14:22:15.715" v="752" actId="1076"/>
          <ac:spMkLst>
            <pc:docMk/>
            <pc:sldMk cId="501288973" sldId="284"/>
            <ac:spMk id="3" creationId="{7A521A24-B0EF-48DB-89D5-E76C527B7EC6}"/>
          </ac:spMkLst>
        </pc:spChg>
        <pc:spChg chg="add del mod">
          <ac:chgData name="Manly Luscombe" userId="d66a401e1e7a39bf" providerId="LiveId" clId="{338CA49C-75C4-479C-ADAF-2C152E44A476}" dt="2020-12-17T14:19:50.934" v="716"/>
          <ac:spMkLst>
            <pc:docMk/>
            <pc:sldMk cId="501288973" sldId="284"/>
            <ac:spMk id="6" creationId="{D552E190-3F96-4678-A0FB-057420380A83}"/>
          </ac:spMkLst>
        </pc:spChg>
        <pc:picChg chg="del">
          <ac:chgData name="Manly Luscombe" userId="d66a401e1e7a39bf" providerId="LiveId" clId="{338CA49C-75C4-479C-ADAF-2C152E44A476}" dt="2020-12-17T14:16:55.178" v="708" actId="478"/>
          <ac:picMkLst>
            <pc:docMk/>
            <pc:sldMk cId="501288973" sldId="284"/>
            <ac:picMk id="5" creationId="{B4F8E7E2-BAEE-4E7B-9DBB-52E01059B0DF}"/>
          </ac:picMkLst>
        </pc:picChg>
        <pc:picChg chg="add mod">
          <ac:chgData name="Manly Luscombe" userId="d66a401e1e7a39bf" providerId="LiveId" clId="{338CA49C-75C4-479C-ADAF-2C152E44A476}" dt="2020-12-17T14:22:02.043" v="750" actId="14100"/>
          <ac:picMkLst>
            <pc:docMk/>
            <pc:sldMk cId="501288973" sldId="284"/>
            <ac:picMk id="8" creationId="{F62D8CED-62A7-4813-A6AA-57F8979D6C72}"/>
          </ac:picMkLst>
        </pc:picChg>
        <pc:picChg chg="add del mod">
          <ac:chgData name="Manly Luscombe" userId="d66a401e1e7a39bf" providerId="LiveId" clId="{338CA49C-75C4-479C-ADAF-2C152E44A476}" dt="2020-12-17T14:20:14.911" v="721" actId="478"/>
          <ac:picMkLst>
            <pc:docMk/>
            <pc:sldMk cId="501288973" sldId="284"/>
            <ac:picMk id="10" creationId="{166CEBFD-BDE2-481C-AEFE-AFC5AD04E3E1}"/>
          </ac:picMkLst>
        </pc:picChg>
        <pc:picChg chg="add del mod">
          <ac:chgData name="Manly Luscombe" userId="d66a401e1e7a39bf" providerId="LiveId" clId="{338CA49C-75C4-479C-ADAF-2C152E44A476}" dt="2020-12-17T14:20:02.347" v="719" actId="478"/>
          <ac:picMkLst>
            <pc:docMk/>
            <pc:sldMk cId="501288973" sldId="284"/>
            <ac:picMk id="3074" creationId="{4CC7968F-C37D-44FC-BD06-E0DD40195E9F}"/>
          </ac:picMkLst>
        </pc:picChg>
      </pc:sldChg>
      <pc:sldMasterChg chg="modTransition modSldLayout">
        <pc:chgData name="Manly Luscombe" userId="d66a401e1e7a39bf" providerId="LiveId" clId="{338CA49C-75C4-479C-ADAF-2C152E44A476}" dt="2020-12-17T14:02:33.662" v="679"/>
        <pc:sldMasterMkLst>
          <pc:docMk/>
          <pc:sldMasterMk cId="3921838879" sldId="2147483648"/>
        </pc:sldMasterMkLst>
        <pc:sldLayoutChg chg="modTransition">
          <pc:chgData name="Manly Luscombe" userId="d66a401e1e7a39bf" providerId="LiveId" clId="{338CA49C-75C4-479C-ADAF-2C152E44A476}" dt="2020-12-17T14:02:33.662" v="679"/>
          <pc:sldLayoutMkLst>
            <pc:docMk/>
            <pc:sldMasterMk cId="3921838879" sldId="2147483648"/>
            <pc:sldLayoutMk cId="594944078" sldId="2147483649"/>
          </pc:sldLayoutMkLst>
        </pc:sldLayoutChg>
        <pc:sldLayoutChg chg="modTransition">
          <pc:chgData name="Manly Luscombe" userId="d66a401e1e7a39bf" providerId="LiveId" clId="{338CA49C-75C4-479C-ADAF-2C152E44A476}" dt="2020-12-17T14:02:33.662" v="679"/>
          <pc:sldLayoutMkLst>
            <pc:docMk/>
            <pc:sldMasterMk cId="3921838879" sldId="2147483648"/>
            <pc:sldLayoutMk cId="1932266507" sldId="2147483650"/>
          </pc:sldLayoutMkLst>
        </pc:sldLayoutChg>
        <pc:sldLayoutChg chg="modTransition">
          <pc:chgData name="Manly Luscombe" userId="d66a401e1e7a39bf" providerId="LiveId" clId="{338CA49C-75C4-479C-ADAF-2C152E44A476}" dt="2020-12-17T14:02:33.662" v="679"/>
          <pc:sldLayoutMkLst>
            <pc:docMk/>
            <pc:sldMasterMk cId="3921838879" sldId="2147483648"/>
            <pc:sldLayoutMk cId="3212857306" sldId="2147483651"/>
          </pc:sldLayoutMkLst>
        </pc:sldLayoutChg>
        <pc:sldLayoutChg chg="modTransition">
          <pc:chgData name="Manly Luscombe" userId="d66a401e1e7a39bf" providerId="LiveId" clId="{338CA49C-75C4-479C-ADAF-2C152E44A476}" dt="2020-12-17T14:02:33.662" v="679"/>
          <pc:sldLayoutMkLst>
            <pc:docMk/>
            <pc:sldMasterMk cId="3921838879" sldId="2147483648"/>
            <pc:sldLayoutMk cId="1889078134" sldId="2147483652"/>
          </pc:sldLayoutMkLst>
        </pc:sldLayoutChg>
        <pc:sldLayoutChg chg="modTransition">
          <pc:chgData name="Manly Luscombe" userId="d66a401e1e7a39bf" providerId="LiveId" clId="{338CA49C-75C4-479C-ADAF-2C152E44A476}" dt="2020-12-17T14:02:33.662" v="679"/>
          <pc:sldLayoutMkLst>
            <pc:docMk/>
            <pc:sldMasterMk cId="3921838879" sldId="2147483648"/>
            <pc:sldLayoutMk cId="3632259213" sldId="2147483653"/>
          </pc:sldLayoutMkLst>
        </pc:sldLayoutChg>
        <pc:sldLayoutChg chg="modTransition">
          <pc:chgData name="Manly Luscombe" userId="d66a401e1e7a39bf" providerId="LiveId" clId="{338CA49C-75C4-479C-ADAF-2C152E44A476}" dt="2020-12-17T14:02:33.662" v="679"/>
          <pc:sldLayoutMkLst>
            <pc:docMk/>
            <pc:sldMasterMk cId="3921838879" sldId="2147483648"/>
            <pc:sldLayoutMk cId="2497651791" sldId="2147483654"/>
          </pc:sldLayoutMkLst>
        </pc:sldLayoutChg>
        <pc:sldLayoutChg chg="modTransition">
          <pc:chgData name="Manly Luscombe" userId="d66a401e1e7a39bf" providerId="LiveId" clId="{338CA49C-75C4-479C-ADAF-2C152E44A476}" dt="2020-12-17T14:02:33.662" v="679"/>
          <pc:sldLayoutMkLst>
            <pc:docMk/>
            <pc:sldMasterMk cId="3921838879" sldId="2147483648"/>
            <pc:sldLayoutMk cId="1973470305" sldId="2147483655"/>
          </pc:sldLayoutMkLst>
        </pc:sldLayoutChg>
        <pc:sldLayoutChg chg="modTransition">
          <pc:chgData name="Manly Luscombe" userId="d66a401e1e7a39bf" providerId="LiveId" clId="{338CA49C-75C4-479C-ADAF-2C152E44A476}" dt="2020-12-17T14:02:33.662" v="679"/>
          <pc:sldLayoutMkLst>
            <pc:docMk/>
            <pc:sldMasterMk cId="3921838879" sldId="2147483648"/>
            <pc:sldLayoutMk cId="1748204776" sldId="2147483656"/>
          </pc:sldLayoutMkLst>
        </pc:sldLayoutChg>
        <pc:sldLayoutChg chg="modTransition">
          <pc:chgData name="Manly Luscombe" userId="d66a401e1e7a39bf" providerId="LiveId" clId="{338CA49C-75C4-479C-ADAF-2C152E44A476}" dt="2020-12-17T14:02:33.662" v="679"/>
          <pc:sldLayoutMkLst>
            <pc:docMk/>
            <pc:sldMasterMk cId="3921838879" sldId="2147483648"/>
            <pc:sldLayoutMk cId="2584646153" sldId="2147483657"/>
          </pc:sldLayoutMkLst>
        </pc:sldLayoutChg>
        <pc:sldLayoutChg chg="modTransition">
          <pc:chgData name="Manly Luscombe" userId="d66a401e1e7a39bf" providerId="LiveId" clId="{338CA49C-75C4-479C-ADAF-2C152E44A476}" dt="2020-12-17T14:02:33.662" v="679"/>
          <pc:sldLayoutMkLst>
            <pc:docMk/>
            <pc:sldMasterMk cId="3921838879" sldId="2147483648"/>
            <pc:sldLayoutMk cId="2118119159" sldId="2147483658"/>
          </pc:sldLayoutMkLst>
        </pc:sldLayoutChg>
        <pc:sldLayoutChg chg="modTransition">
          <pc:chgData name="Manly Luscombe" userId="d66a401e1e7a39bf" providerId="LiveId" clId="{338CA49C-75C4-479C-ADAF-2C152E44A476}" dt="2020-12-17T14:02:33.662" v="679"/>
          <pc:sldLayoutMkLst>
            <pc:docMk/>
            <pc:sldMasterMk cId="3921838879" sldId="2147483648"/>
            <pc:sldLayoutMk cId="1119367166" sldId="2147483659"/>
          </pc:sldLayoutMkLst>
        </pc:sldLayoutChg>
      </pc:sldMasterChg>
    </pc:docChg>
  </pc:docChgLst>
  <pc:docChgLst>
    <pc:chgData name="Manly Luscombe" userId="d66a401e1e7a39bf" providerId="LiveId" clId="{71EBE1C3-7C7B-4D5A-9864-445914677F2D}"/>
    <pc:docChg chg="custSel addSld delSld modSld">
      <pc:chgData name="Manly Luscombe" userId="d66a401e1e7a39bf" providerId="LiveId" clId="{71EBE1C3-7C7B-4D5A-9864-445914677F2D}" dt="2021-02-03T22:07:43.127" v="48" actId="14100"/>
      <pc:docMkLst>
        <pc:docMk/>
      </pc:docMkLst>
      <pc:sldChg chg="new del">
        <pc:chgData name="Manly Luscombe" userId="d66a401e1e7a39bf" providerId="LiveId" clId="{71EBE1C3-7C7B-4D5A-9864-445914677F2D}" dt="2021-02-01T21:59:02.244" v="1" actId="47"/>
        <pc:sldMkLst>
          <pc:docMk/>
          <pc:sldMk cId="78069555" sldId="285"/>
        </pc:sldMkLst>
      </pc:sldChg>
      <pc:sldChg chg="addSp modSp add mod">
        <pc:chgData name="Manly Luscombe" userId="d66a401e1e7a39bf" providerId="LiveId" clId="{71EBE1C3-7C7B-4D5A-9864-445914677F2D}" dt="2021-02-03T22:07:43.127" v="48" actId="14100"/>
        <pc:sldMkLst>
          <pc:docMk/>
          <pc:sldMk cId="3166531361" sldId="285"/>
        </pc:sldMkLst>
        <pc:spChg chg="mod">
          <ac:chgData name="Manly Luscombe" userId="d66a401e1e7a39bf" providerId="LiveId" clId="{71EBE1C3-7C7B-4D5A-9864-445914677F2D}" dt="2021-02-03T22:07:13.024" v="44" actId="1076"/>
          <ac:spMkLst>
            <pc:docMk/>
            <pc:sldMk cId="3166531361" sldId="285"/>
            <ac:spMk id="2" creationId="{67048268-A6F0-46E9-80F9-BD9B7D72AAF7}"/>
          </ac:spMkLst>
        </pc:spChg>
        <pc:spChg chg="add mod">
          <ac:chgData name="Manly Luscombe" userId="d66a401e1e7a39bf" providerId="LiveId" clId="{71EBE1C3-7C7B-4D5A-9864-445914677F2D}" dt="2021-02-03T22:07:43.127" v="48" actId="14100"/>
          <ac:spMkLst>
            <pc:docMk/>
            <pc:sldMk cId="3166531361" sldId="285"/>
            <ac:spMk id="3" creationId="{B9A395B4-2BCA-491C-95BC-B550CBC58C73}"/>
          </ac:spMkLst>
        </pc:spChg>
        <pc:picChg chg="mod">
          <ac:chgData name="Manly Luscombe" userId="d66a401e1e7a39bf" providerId="LiveId" clId="{71EBE1C3-7C7B-4D5A-9864-445914677F2D}" dt="2021-02-03T22:06:57.851" v="40" actId="14100"/>
          <ac:picMkLst>
            <pc:docMk/>
            <pc:sldMk cId="3166531361" sldId="285"/>
            <ac:picMk id="7" creationId="{1A9411FD-3D51-4C23-AA6D-69DDA43DB5F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A6F9-B8DE-4148-A7C9-19EFE6C33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0A79C-979E-4A39-9E6F-CA2AC1BB3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5CE4E-B5A1-4607-89C4-F97598ECA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FE9F-8548-45D1-AD60-EE72F837F6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DE3E6-8E6C-4976-8BC1-A78241901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E95AD-6AE8-4595-A684-EC3F1577C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1C74-A493-4E36-BD11-1481E48CC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44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4385B-6112-43B4-84C8-D2CFE5A50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9735A8-A55B-4661-A816-565CB9EB2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8A8A7-B13A-4E6C-941A-EF1E48F37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FE9F-8548-45D1-AD60-EE72F837F6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947D8-29A6-4ACA-9F5C-B4140C059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1CCBD-06C7-450B-8298-1CFB0D289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1C74-A493-4E36-BD11-1481E48CC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19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A63063-D8CE-49C4-AC83-691751CE16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C7B088-6826-46BB-8444-3E916A867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4292B-529F-4C85-A255-1E8DDBF7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FE9F-8548-45D1-AD60-EE72F837F6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4058A-4D50-43E5-9391-1795FE842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F70C8-DD4E-4B43-9B12-5A54FC012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1C74-A493-4E36-BD11-1481E48CC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6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88049-EF9C-40D8-861E-9D389D579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60780-67B8-44B4-8311-2AC2AE8B0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AF36D-28E0-4768-AF78-0F52CF26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FE9F-8548-45D1-AD60-EE72F837F6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3D203-2B73-464B-8714-2E049F464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85285-86C7-48C2-BC7A-F47DBAC03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1C74-A493-4E36-BD11-1481E48CC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6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7B757-EFC3-4EF2-B921-AAE663DF2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85DAE-1840-4916-8E0E-9F6AFB7B8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837B2-65C3-4146-9683-0D19442C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FE9F-8548-45D1-AD60-EE72F837F6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46540-4604-4D00-8F12-290AD9F62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152C7-3F9E-4898-A153-D8017607D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1C74-A493-4E36-BD11-1481E48CC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57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0FFE0-5352-448E-A589-81F95598D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967B0-7222-4943-A871-3BCD889A3F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1F329E-6F4D-43EB-AAD8-8B8C33DC0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2E6B3D-4234-4C13-8321-B14BE2B3C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FE9F-8548-45D1-AD60-EE72F837F6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29950-9D34-4677-98CA-7E65D31D7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21B50-9A88-49F7-9E5D-B619B9682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1C74-A493-4E36-BD11-1481E48CC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78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60EF4-C535-490F-B2CA-992BA7E04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457FEE-3FB2-40D7-91BE-238A075C5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225993-4841-4FA8-BFE9-0B05F6C04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7304E4-8FDE-42AE-B733-CBEB24D99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91A0F8-35DA-4514-AFF9-625494A2D5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C3296A-B716-499E-85C1-C387AB118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FE9F-8548-45D1-AD60-EE72F837F6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213FF9-8533-4903-B418-5B08A56D2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DC985B-5BAA-4014-BD4A-74FEF82A6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1C74-A493-4E36-BD11-1481E48CC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59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DF948-69EF-47FE-8C1F-5DACF2721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D71CE3-2857-4D06-9853-44CD053E0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FE9F-8548-45D1-AD60-EE72F837F6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E1500-E785-4120-BB72-074B663FC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F684E7-FEE4-4576-A93B-5769DA96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1C74-A493-4E36-BD11-1481E48CC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51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2D7082-F4C6-43F4-AF18-F4183B0E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FE9F-8548-45D1-AD60-EE72F837F6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940AC-87E3-40F0-96BE-6996D6A9D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E1C55-C6B4-47B2-8BF7-F43EEB42F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1C74-A493-4E36-BD11-1481E48CC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70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2F71B-107C-488B-8015-00094E5A5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FBC1A-D7D3-4122-9E1C-E2F82FBE2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5879D-D096-4752-96E4-1749BDCA6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F6D09-2982-409D-BFCC-737B8E8EA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FE9F-8548-45D1-AD60-EE72F837F6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7E7B9-FA08-4AC0-B9F4-8E4A90CF8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B6A48D-B51C-4DAA-9E91-9F4ACEB0B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1C74-A493-4E36-BD11-1481E48CC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04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7BA14-0BAA-4397-8F85-402B81EA8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235878-616F-4BBB-A03F-62327B22C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BEEF03-7128-4D87-BAF1-6238B2277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7D3F5-A02C-4733-9A53-EEF3AC107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FE9F-8548-45D1-AD60-EE72F837F6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689AF-EE3C-47DE-9AD8-2ADE51F52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1C114-50D5-462C-BFBE-857E454FE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41C74-A493-4E36-BD11-1481E48CC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46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77473A-9F0E-4B10-A5CD-3D9F2014D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5E7F1-5A2C-4694-A95D-7AE6AA88D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64A20-DED6-4F05-9736-4536F76F6B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DFE9F-8548-45D1-AD60-EE72F837F6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C4AEF-1FEF-4380-8E79-91C71DA54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CF6D0-7A6E-4348-8F82-AA39992671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41C74-A493-4E36-BD11-1481E48CC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3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3D4A2-55E2-4C86-8FF0-3B33DB5D1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6704" y="443189"/>
            <a:ext cx="9144000" cy="1157011"/>
          </a:xfrm>
        </p:spPr>
        <p:txBody>
          <a:bodyPr/>
          <a:lstStyle/>
          <a:p>
            <a:r>
              <a:rPr lang="en-US" dirty="0"/>
              <a:t>Paul’s Journeys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0AFAC3-527B-4812-8097-38BC5344F0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938F5-8038-435D-B8C0-9F6EB1AEF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26" y="1600200"/>
            <a:ext cx="5221356" cy="522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03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>
            <a:normAutofit/>
          </a:bodyPr>
          <a:lstStyle/>
          <a:p>
            <a:r>
              <a:rPr lang="en-US" b="1" dirty="0"/>
              <a:t>Athens Theater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7607FEE-F425-4107-93C5-2278CB6C1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692" y="1298713"/>
            <a:ext cx="7604854" cy="5459895"/>
          </a:xfrm>
        </p:spPr>
      </p:pic>
    </p:spTree>
    <p:extLst>
      <p:ext uri="{BB962C8B-B14F-4D97-AF65-F5344CB8AC3E}">
        <p14:creationId xmlns:p14="http://schemas.microsoft.com/office/powerpoint/2010/main" val="2930247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>
            <a:normAutofit/>
          </a:bodyPr>
          <a:lstStyle/>
          <a:p>
            <a:r>
              <a:rPr lang="en-US" b="1" dirty="0"/>
              <a:t>Temple – Corinth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C8E4C9-E108-40A4-B30B-9BF59B643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13" y="1255113"/>
            <a:ext cx="8300574" cy="5602887"/>
          </a:xfrm>
        </p:spPr>
      </p:pic>
    </p:spTree>
    <p:extLst>
      <p:ext uri="{BB962C8B-B14F-4D97-AF65-F5344CB8AC3E}">
        <p14:creationId xmlns:p14="http://schemas.microsoft.com/office/powerpoint/2010/main" val="469702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>
            <a:normAutofit/>
          </a:bodyPr>
          <a:lstStyle/>
          <a:p>
            <a:r>
              <a:rPr lang="en-US" b="1" dirty="0"/>
              <a:t>Corinth, Greece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215A7B7-CF4B-4854-824F-20DAF4431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82" y="1298713"/>
            <a:ext cx="8290952" cy="5459895"/>
          </a:xfrm>
        </p:spPr>
      </p:pic>
    </p:spTree>
    <p:extLst>
      <p:ext uri="{BB962C8B-B14F-4D97-AF65-F5344CB8AC3E}">
        <p14:creationId xmlns:p14="http://schemas.microsoft.com/office/powerpoint/2010/main" val="1793250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>
            <a:normAutofit/>
          </a:bodyPr>
          <a:lstStyle/>
          <a:p>
            <a:r>
              <a:rPr lang="en-US" b="1" dirty="0"/>
              <a:t>Corinthian Canal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DE59B3-9C33-4770-9483-55001BF92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26" y="0"/>
            <a:ext cx="4800600" cy="6858000"/>
          </a:xfrm>
        </p:spPr>
      </p:pic>
      <p:pic>
        <p:nvPicPr>
          <p:cNvPr id="2050" name="Picture 2" descr="Corinth Canal">
            <a:extLst>
              <a:ext uri="{FF2B5EF4-FFF2-40B4-BE49-F238E27FC236}">
                <a16:creationId xmlns:a16="http://schemas.microsoft.com/office/drawing/2014/main" id="{EF63F3F4-7106-4AAC-8FF0-6831EDE44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63839"/>
            <a:ext cx="6485509" cy="433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959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>
            <a:normAutofit/>
          </a:bodyPr>
          <a:lstStyle/>
          <a:p>
            <a:r>
              <a:rPr lang="en-US" b="1" dirty="0"/>
              <a:t>Corinth – Temple of Apollo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3D5D2BC-1AF9-4454-983F-7B62D3D04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81" y="1298714"/>
            <a:ext cx="8441879" cy="5559286"/>
          </a:xfrm>
        </p:spPr>
      </p:pic>
    </p:spTree>
    <p:extLst>
      <p:ext uri="{BB962C8B-B14F-4D97-AF65-F5344CB8AC3E}">
        <p14:creationId xmlns:p14="http://schemas.microsoft.com/office/powerpoint/2010/main" val="168909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>
            <a:normAutofit/>
          </a:bodyPr>
          <a:lstStyle/>
          <a:p>
            <a:r>
              <a:rPr lang="en-US" b="1" dirty="0"/>
              <a:t>Corinthian Port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E57AC1-E9D4-436D-B57B-B5190E310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354" y="1298714"/>
            <a:ext cx="7743291" cy="5559286"/>
          </a:xfrm>
        </p:spPr>
      </p:pic>
    </p:spTree>
    <p:extLst>
      <p:ext uri="{BB962C8B-B14F-4D97-AF65-F5344CB8AC3E}">
        <p14:creationId xmlns:p14="http://schemas.microsoft.com/office/powerpoint/2010/main" val="3043138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/>
          <a:lstStyle/>
          <a:p>
            <a:r>
              <a:rPr lang="en-US" b="1" dirty="0"/>
              <a:t>Cos, Rhodes, Patra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521A24-B0EF-48DB-89D5-E76C527B7EC6}"/>
              </a:ext>
            </a:extLst>
          </p:cNvPr>
          <p:cNvSpPr txBox="1"/>
          <p:nvPr/>
        </p:nvSpPr>
        <p:spPr>
          <a:xfrm>
            <a:off x="516835" y="1954698"/>
            <a:ext cx="45189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u="none" strike="noStrike" baseline="0" dirty="0">
                <a:latin typeface="Verdana" panose="020B0604030504040204" pitchFamily="34" charset="0"/>
              </a:rPr>
              <a:t>(Acts 21:1)  Now it came to pass, that when we had departed from them and set sail, running a straight course we came to Cos, the following </a:t>
            </a:r>
            <a:r>
              <a:rPr lang="en-US" sz="2800" b="0" i="1" u="none" strike="noStrike" baseline="0" dirty="0">
                <a:latin typeface="Verdana" panose="020B0604030504040204" pitchFamily="34" charset="0"/>
              </a:rPr>
              <a:t>day</a:t>
            </a:r>
            <a:r>
              <a:rPr lang="en-US" sz="2800" b="0" i="0" u="none" strike="noStrike" baseline="0" dirty="0">
                <a:latin typeface="Verdana" panose="020B0604030504040204" pitchFamily="34" charset="0"/>
              </a:rPr>
              <a:t> to Rhodes, and from there to </a:t>
            </a:r>
            <a:r>
              <a:rPr lang="en-US" sz="2800" b="0" i="0" u="none" strike="noStrike" baseline="0" dirty="0" err="1">
                <a:latin typeface="Verdana" panose="020B0604030504040204" pitchFamily="34" charset="0"/>
              </a:rPr>
              <a:t>Patara</a:t>
            </a:r>
            <a:r>
              <a:rPr lang="en-US" sz="2800" b="0" i="0" u="none" strike="noStrike" baseline="0" dirty="0">
                <a:latin typeface="Verdana" panose="020B0604030504040204" pitchFamily="34" charset="0"/>
              </a:rPr>
              <a:t>.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62D8CED-62A7-4813-A6AA-57F8979D6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139" y="106017"/>
            <a:ext cx="6955862" cy="6751983"/>
          </a:xfrm>
        </p:spPr>
      </p:pic>
    </p:spTree>
    <p:extLst>
      <p:ext uri="{BB962C8B-B14F-4D97-AF65-F5344CB8AC3E}">
        <p14:creationId xmlns:p14="http://schemas.microsoft.com/office/powerpoint/2010/main" val="501288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/>
          <a:lstStyle/>
          <a:p>
            <a:r>
              <a:rPr lang="en-US" b="1" dirty="0"/>
              <a:t>Rhodes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849C6A1-2159-4FFE-A3EE-ED1771C8D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81" y="1298714"/>
            <a:ext cx="8441879" cy="5559286"/>
          </a:xfrm>
        </p:spPr>
      </p:pic>
    </p:spTree>
    <p:extLst>
      <p:ext uri="{BB962C8B-B14F-4D97-AF65-F5344CB8AC3E}">
        <p14:creationId xmlns:p14="http://schemas.microsoft.com/office/powerpoint/2010/main" val="1260903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/>
          <a:lstStyle/>
          <a:p>
            <a:r>
              <a:rPr lang="en-US" b="1" dirty="0"/>
              <a:t>Rhodes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D9DE2F-6FCB-44FB-A9C4-68ABBF570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76" y="1243549"/>
            <a:ext cx="8525648" cy="5614451"/>
          </a:xfrm>
        </p:spPr>
      </p:pic>
    </p:spTree>
    <p:extLst>
      <p:ext uri="{BB962C8B-B14F-4D97-AF65-F5344CB8AC3E}">
        <p14:creationId xmlns:p14="http://schemas.microsoft.com/office/powerpoint/2010/main" val="4167787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/>
          <a:lstStyle/>
          <a:p>
            <a:r>
              <a:rPr lang="en-US" b="1" dirty="0"/>
              <a:t>Rhodes - Stadium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01095D-0F8E-4042-B19E-3420C8F30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39" y="1147551"/>
            <a:ext cx="8671422" cy="5710449"/>
          </a:xfrm>
        </p:spPr>
      </p:pic>
    </p:spTree>
    <p:extLst>
      <p:ext uri="{BB962C8B-B14F-4D97-AF65-F5344CB8AC3E}">
        <p14:creationId xmlns:p14="http://schemas.microsoft.com/office/powerpoint/2010/main" val="4128261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/>
          <a:lstStyle/>
          <a:p>
            <a:r>
              <a:rPr lang="en-US" b="1" dirty="0"/>
              <a:t>Map of 1</a:t>
            </a:r>
            <a:r>
              <a:rPr lang="en-US" b="1" baseline="30000" dirty="0"/>
              <a:t>st</a:t>
            </a:r>
            <a:r>
              <a:rPr lang="en-US" b="1" dirty="0"/>
              <a:t> and 2</a:t>
            </a:r>
            <a:r>
              <a:rPr lang="en-US" b="1" baseline="30000" dirty="0"/>
              <a:t>nd</a:t>
            </a:r>
            <a:r>
              <a:rPr lang="en-US" b="1" dirty="0"/>
              <a:t> Journey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F8E7E2-BAEE-4E7B-9DBB-52E01059B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434" y="1166191"/>
            <a:ext cx="8261132" cy="5691809"/>
          </a:xfrm>
        </p:spPr>
      </p:pic>
    </p:spTree>
    <p:extLst>
      <p:ext uri="{BB962C8B-B14F-4D97-AF65-F5344CB8AC3E}">
        <p14:creationId xmlns:p14="http://schemas.microsoft.com/office/powerpoint/2010/main" val="2451743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/>
          <a:lstStyle/>
          <a:p>
            <a:r>
              <a:rPr lang="en-US" b="1" dirty="0"/>
              <a:t>Rhodes - Harbor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4550BB-1BB0-4414-8632-A7C81C7F3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43" y="1365727"/>
            <a:ext cx="8340118" cy="5492273"/>
          </a:xfrm>
        </p:spPr>
      </p:pic>
    </p:spTree>
    <p:extLst>
      <p:ext uri="{BB962C8B-B14F-4D97-AF65-F5344CB8AC3E}">
        <p14:creationId xmlns:p14="http://schemas.microsoft.com/office/powerpoint/2010/main" val="2717423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/>
          <a:lstStyle/>
          <a:p>
            <a:r>
              <a:rPr lang="en-US" b="1" dirty="0"/>
              <a:t>Rhodes – Colossus Harbor Entrance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97BAA32-9C31-45BF-8201-5CDA20D27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955"/>
            <a:ext cx="8122922" cy="5686045"/>
          </a:xfrm>
        </p:spPr>
      </p:pic>
      <p:pic>
        <p:nvPicPr>
          <p:cNvPr id="1026" name="Picture 2" descr="The Colossus at Rhodes">
            <a:extLst>
              <a:ext uri="{FF2B5EF4-FFF2-40B4-BE49-F238E27FC236}">
                <a16:creationId xmlns:a16="http://schemas.microsoft.com/office/drawing/2014/main" id="{5A88D345-45DC-468F-81BE-5AA5121A7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843" y="2013898"/>
            <a:ext cx="4002157" cy="400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28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1828801"/>
            <a:ext cx="3339548" cy="2385392"/>
          </a:xfrm>
        </p:spPr>
        <p:txBody>
          <a:bodyPr>
            <a:normAutofit/>
          </a:bodyPr>
          <a:lstStyle/>
          <a:p>
            <a:r>
              <a:rPr lang="en-US" b="1" dirty="0"/>
              <a:t>Patmos – </a:t>
            </a:r>
            <a:br>
              <a:rPr lang="en-US" b="1" dirty="0"/>
            </a:br>
            <a:r>
              <a:rPr lang="en-US" b="1" dirty="0"/>
              <a:t>Prison Island</a:t>
            </a:r>
            <a:br>
              <a:rPr lang="en-US" b="1" dirty="0"/>
            </a:br>
            <a:br>
              <a:rPr lang="en-US" sz="1800" b="0" i="0" u="none" strike="noStrike" baseline="0" dirty="0">
                <a:solidFill>
                  <a:srgbClr val="808080"/>
                </a:solidFill>
                <a:latin typeface="Verdana" panose="020B0604030504040204" pitchFamily="34" charset="0"/>
              </a:rPr>
            </a:b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0E5B8A-5E7B-4E39-8CF7-157114F2E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1375158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/>
          <a:lstStyle/>
          <a:p>
            <a:r>
              <a:rPr lang="en-US" b="1" dirty="0"/>
              <a:t>Patmos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02FFE6-7249-4012-B643-644BB4866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554" y="1150420"/>
            <a:ext cx="8780892" cy="5707580"/>
          </a:xfrm>
        </p:spPr>
      </p:pic>
    </p:spTree>
    <p:extLst>
      <p:ext uri="{BB962C8B-B14F-4D97-AF65-F5344CB8AC3E}">
        <p14:creationId xmlns:p14="http://schemas.microsoft.com/office/powerpoint/2010/main" val="2651209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/>
          <a:lstStyle/>
          <a:p>
            <a:r>
              <a:rPr lang="en-US" b="1" dirty="0"/>
              <a:t>Patmos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F17533-B949-4B63-B7CB-01B1AF146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714"/>
            <a:ext cx="4809557" cy="3167269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FA94E6-B740-4E7A-88B2-0DF150D7E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33" y="1298713"/>
            <a:ext cx="7212967" cy="504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93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/>
          <a:lstStyle/>
          <a:p>
            <a:r>
              <a:rPr lang="en-US" b="1" dirty="0"/>
              <a:t>Patmos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B5589F0-B007-4308-AADE-F5520BF0B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339" y="1264058"/>
            <a:ext cx="8287322" cy="5593942"/>
          </a:xfrm>
        </p:spPr>
      </p:pic>
    </p:spTree>
    <p:extLst>
      <p:ext uri="{BB962C8B-B14F-4D97-AF65-F5344CB8AC3E}">
        <p14:creationId xmlns:p14="http://schemas.microsoft.com/office/powerpoint/2010/main" val="2690948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/>
          <a:lstStyle/>
          <a:p>
            <a:r>
              <a:rPr lang="en-US" b="1" dirty="0"/>
              <a:t>Patmos – St. John’s Church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F3D01E-600F-480F-ADA4-5039228BD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714"/>
            <a:ext cx="4696001" cy="320702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993A18-A591-4DA2-B004-B329E72B2C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853" y="1107882"/>
            <a:ext cx="4751147" cy="3207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1B2D98-4A8E-4FF7-BA11-58B1C6BD46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426" y="3690731"/>
            <a:ext cx="4751148" cy="32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2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348" y="1806171"/>
            <a:ext cx="3297367" cy="330151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Asia Minor</a:t>
            </a:r>
            <a:br>
              <a:rPr lang="en-US" b="1" dirty="0"/>
            </a:br>
            <a:r>
              <a:rPr lang="en-US" b="1" dirty="0"/>
              <a:t>Eastern Turkey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7 Churches in </a:t>
            </a:r>
            <a:br>
              <a:rPr lang="en-US" b="1" dirty="0"/>
            </a:br>
            <a:r>
              <a:rPr lang="en-US" b="1" dirty="0"/>
              <a:t>Revelation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30212A7-A66F-4671-BB74-CD94CEBDD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054" y="0"/>
            <a:ext cx="4563598" cy="6913852"/>
          </a:xfrm>
        </p:spPr>
      </p:pic>
    </p:spTree>
    <p:extLst>
      <p:ext uri="{BB962C8B-B14F-4D97-AF65-F5344CB8AC3E}">
        <p14:creationId xmlns:p14="http://schemas.microsoft.com/office/powerpoint/2010/main" val="200307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/>
          <a:lstStyle/>
          <a:p>
            <a:r>
              <a:rPr lang="en-US" b="1" dirty="0"/>
              <a:t>3</a:t>
            </a:r>
            <a:r>
              <a:rPr lang="en-US" b="1" baseline="30000" dirty="0"/>
              <a:t>rd</a:t>
            </a:r>
            <a:r>
              <a:rPr lang="en-US" b="1" dirty="0"/>
              <a:t> Journey / Journey to Rome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A9411FD-3D51-4C23-AA6D-69DDA43DB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30" y="1298714"/>
            <a:ext cx="7999940" cy="5499416"/>
          </a:xfrm>
        </p:spPr>
      </p:pic>
    </p:spTree>
    <p:extLst>
      <p:ext uri="{BB962C8B-B14F-4D97-AF65-F5344CB8AC3E}">
        <p14:creationId xmlns:p14="http://schemas.microsoft.com/office/powerpoint/2010/main" val="3238041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0" y="305256"/>
            <a:ext cx="2565779" cy="93358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Shipwreck </a:t>
            </a:r>
            <a:br>
              <a:rPr lang="en-US" b="1" dirty="0"/>
            </a:br>
            <a:r>
              <a:rPr lang="en-US" b="1" dirty="0"/>
              <a:t>on Malta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A9411FD-3D51-4C23-AA6D-69DDA43DB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49" y="74852"/>
            <a:ext cx="9867370" cy="678314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A395B4-2BCA-491C-95BC-B550CBC58C73}"/>
              </a:ext>
            </a:extLst>
          </p:cNvPr>
          <p:cNvSpPr txBox="1"/>
          <p:nvPr/>
        </p:nvSpPr>
        <p:spPr>
          <a:xfrm>
            <a:off x="142165" y="1836137"/>
            <a:ext cx="32151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baseline="0" dirty="0">
                <a:latin typeface="Verdana" panose="020B0604030504040204" pitchFamily="34" charset="0"/>
              </a:rPr>
              <a:t>(Acts 28:1)  Now when they had escaped, they then found out that the island was called Malta.</a:t>
            </a:r>
          </a:p>
        </p:txBody>
      </p:sp>
    </p:spTree>
    <p:extLst>
      <p:ext uri="{BB962C8B-B14F-4D97-AF65-F5344CB8AC3E}">
        <p14:creationId xmlns:p14="http://schemas.microsoft.com/office/powerpoint/2010/main" val="3166531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/>
          <a:lstStyle/>
          <a:p>
            <a:r>
              <a:rPr lang="en-US" b="1" dirty="0"/>
              <a:t>Aegean Sea – Many small islands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442C460-0E62-47F3-B613-8FC83B5FC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802" y="1252276"/>
            <a:ext cx="8512396" cy="5605724"/>
          </a:xfrm>
        </p:spPr>
      </p:pic>
    </p:spTree>
    <p:extLst>
      <p:ext uri="{BB962C8B-B14F-4D97-AF65-F5344CB8AC3E}">
        <p14:creationId xmlns:p14="http://schemas.microsoft.com/office/powerpoint/2010/main" val="2433795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/>
          <a:lstStyle/>
          <a:p>
            <a:r>
              <a:rPr lang="en-US" b="1" dirty="0"/>
              <a:t>Aegean Sea – Many small islands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0847453-B925-415C-B723-F86338679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60" y="1298714"/>
            <a:ext cx="8441879" cy="5559286"/>
          </a:xfrm>
        </p:spPr>
      </p:pic>
    </p:spTree>
    <p:extLst>
      <p:ext uri="{BB962C8B-B14F-4D97-AF65-F5344CB8AC3E}">
        <p14:creationId xmlns:p14="http://schemas.microsoft.com/office/powerpoint/2010/main" val="3690629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/>
          <a:lstStyle/>
          <a:p>
            <a:r>
              <a:rPr lang="en-US" b="1" dirty="0"/>
              <a:t>Athens, Greece – Acropolis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3498C8-C316-45BA-AF38-32EC95D0C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442" y="1304258"/>
            <a:ext cx="8323115" cy="5553742"/>
          </a:xfrm>
        </p:spPr>
      </p:pic>
    </p:spTree>
    <p:extLst>
      <p:ext uri="{BB962C8B-B14F-4D97-AF65-F5344CB8AC3E}">
        <p14:creationId xmlns:p14="http://schemas.microsoft.com/office/powerpoint/2010/main" val="3890542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/>
          <a:lstStyle/>
          <a:p>
            <a:r>
              <a:rPr lang="en-US" b="1" dirty="0"/>
              <a:t>Athens, Greece – Acropolis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46F10B-827B-4040-B551-805358F8A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18" y="1298714"/>
            <a:ext cx="8394163" cy="5553378"/>
          </a:xfrm>
        </p:spPr>
      </p:pic>
    </p:spTree>
    <p:extLst>
      <p:ext uri="{BB962C8B-B14F-4D97-AF65-F5344CB8AC3E}">
        <p14:creationId xmlns:p14="http://schemas.microsoft.com/office/powerpoint/2010/main" val="3861407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/>
          <a:lstStyle/>
          <a:p>
            <a:r>
              <a:rPr lang="en-US" b="1" dirty="0"/>
              <a:t>Athens, Greece – Parthenon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16D348-E458-4172-B093-3AC0BBE22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07" y="1298714"/>
            <a:ext cx="8431335" cy="5559286"/>
          </a:xfrm>
        </p:spPr>
      </p:pic>
    </p:spTree>
    <p:extLst>
      <p:ext uri="{BB962C8B-B14F-4D97-AF65-F5344CB8AC3E}">
        <p14:creationId xmlns:p14="http://schemas.microsoft.com/office/powerpoint/2010/main" val="3126690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>
            <a:normAutofit/>
          </a:bodyPr>
          <a:lstStyle/>
          <a:p>
            <a:r>
              <a:rPr lang="en-US" b="1" dirty="0"/>
              <a:t>Acropolis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FD487E6-BF6F-44F2-B4DD-886B629BD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33000"/>
                    </a14:imgEffect>
                    <a14:imgEffect>
                      <a14:brightnessContrast bright="24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50" y="1298714"/>
            <a:ext cx="8069100" cy="5446643"/>
          </a:xfrm>
        </p:spPr>
      </p:pic>
    </p:spTree>
    <p:extLst>
      <p:ext uri="{BB962C8B-B14F-4D97-AF65-F5344CB8AC3E}">
        <p14:creationId xmlns:p14="http://schemas.microsoft.com/office/powerpoint/2010/main" val="2895042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8268-A6F0-46E9-80F9-BD9B7D72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Athens, Greece – Nike (Temple of Wingless Victory)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BB65D8B-6B31-4DFC-B11B-78887CD61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48" y="1298714"/>
            <a:ext cx="8509008" cy="5559286"/>
          </a:xfrm>
        </p:spPr>
      </p:pic>
    </p:spTree>
    <p:extLst>
      <p:ext uri="{BB962C8B-B14F-4D97-AF65-F5344CB8AC3E}">
        <p14:creationId xmlns:p14="http://schemas.microsoft.com/office/powerpoint/2010/main" val="2547836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183</Words>
  <Application>Microsoft Office PowerPoint</Application>
  <PresentationFormat>Widescreen</PresentationFormat>
  <Paragraphs>31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Verdana</vt:lpstr>
      <vt:lpstr>Office Theme</vt:lpstr>
      <vt:lpstr>Paul’s Journeys</vt:lpstr>
      <vt:lpstr>Map of 1st and 2nd Journey</vt:lpstr>
      <vt:lpstr>Aegean Sea – Many small islands</vt:lpstr>
      <vt:lpstr>Aegean Sea – Many small islands</vt:lpstr>
      <vt:lpstr>Athens, Greece – Acropolis </vt:lpstr>
      <vt:lpstr>Athens, Greece – Acropolis </vt:lpstr>
      <vt:lpstr>Athens, Greece – Parthenon </vt:lpstr>
      <vt:lpstr>Acropolis</vt:lpstr>
      <vt:lpstr>Athens, Greece – Nike (Temple of Wingless Victory) </vt:lpstr>
      <vt:lpstr>Athens Theater</vt:lpstr>
      <vt:lpstr>Temple – Corinth </vt:lpstr>
      <vt:lpstr>Corinth, Greece</vt:lpstr>
      <vt:lpstr>Corinthian Canal</vt:lpstr>
      <vt:lpstr>Corinth – Temple of Apollo</vt:lpstr>
      <vt:lpstr>Corinthian Port</vt:lpstr>
      <vt:lpstr>Cos, Rhodes, Patra</vt:lpstr>
      <vt:lpstr>Rhodes</vt:lpstr>
      <vt:lpstr>Rhodes</vt:lpstr>
      <vt:lpstr>Rhodes - Stadium</vt:lpstr>
      <vt:lpstr>Rhodes - Harbor</vt:lpstr>
      <vt:lpstr>Rhodes – Colossus Harbor Entrance</vt:lpstr>
      <vt:lpstr>Patmos –  Prison Island  </vt:lpstr>
      <vt:lpstr>Patmos</vt:lpstr>
      <vt:lpstr>Patmos</vt:lpstr>
      <vt:lpstr>Patmos</vt:lpstr>
      <vt:lpstr>Patmos – St. John’s Church</vt:lpstr>
      <vt:lpstr>Asia Minor Eastern Turkey  7 Churches in  Revelation</vt:lpstr>
      <vt:lpstr>3rd Journey / Journey to Rome</vt:lpstr>
      <vt:lpstr>Shipwreck  on Malta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Paul’s Journeys</dc:title>
  <dc:creator>Manly Luscombe</dc:creator>
  <cp:lastModifiedBy>Manly Luscombe</cp:lastModifiedBy>
  <cp:revision>11</cp:revision>
  <dcterms:created xsi:type="dcterms:W3CDTF">2020-12-16T21:09:09Z</dcterms:created>
  <dcterms:modified xsi:type="dcterms:W3CDTF">2021-04-12T12:37:16Z</dcterms:modified>
</cp:coreProperties>
</file>