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3" r:id="rId5"/>
    <p:sldId id="260" r:id="rId6"/>
    <p:sldId id="264" r:id="rId7"/>
    <p:sldId id="271" r:id="rId8"/>
    <p:sldId id="270" r:id="rId9"/>
    <p:sldId id="259" r:id="rId10"/>
    <p:sldId id="261" r:id="rId11"/>
    <p:sldId id="266" r:id="rId12"/>
    <p:sldId id="265" r:id="rId13"/>
    <p:sldId id="269"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ly Luscombe" userId="d66a401e1e7a39bf" providerId="LiveId" clId="{982AFA7E-5344-40DB-8006-95AC2853524C}"/>
    <pc:docChg chg="custSel addSld modSld sldOrd modMainMaster">
      <pc:chgData name="Manly Luscombe" userId="d66a401e1e7a39bf" providerId="LiveId" clId="{982AFA7E-5344-40DB-8006-95AC2853524C}" dt="2021-01-09T19:59:41.399" v="129" actId="14100"/>
      <pc:docMkLst>
        <pc:docMk/>
      </pc:docMkLst>
      <pc:sldChg chg="modTransition">
        <pc:chgData name="Manly Luscombe" userId="d66a401e1e7a39bf" providerId="LiveId" clId="{982AFA7E-5344-40DB-8006-95AC2853524C}" dt="2020-12-30T18:18:38.633" v="59"/>
        <pc:sldMkLst>
          <pc:docMk/>
          <pc:sldMk cId="3441202315" sldId="256"/>
        </pc:sldMkLst>
      </pc:sldChg>
      <pc:sldChg chg="modTransition">
        <pc:chgData name="Manly Luscombe" userId="d66a401e1e7a39bf" providerId="LiveId" clId="{982AFA7E-5344-40DB-8006-95AC2853524C}" dt="2020-12-30T18:18:38.633" v="59"/>
        <pc:sldMkLst>
          <pc:docMk/>
          <pc:sldMk cId="1321399251" sldId="257"/>
        </pc:sldMkLst>
      </pc:sldChg>
      <pc:sldChg chg="modTransition">
        <pc:chgData name="Manly Luscombe" userId="d66a401e1e7a39bf" providerId="LiveId" clId="{982AFA7E-5344-40DB-8006-95AC2853524C}" dt="2020-12-30T18:18:38.633" v="59"/>
        <pc:sldMkLst>
          <pc:docMk/>
          <pc:sldMk cId="3061605599" sldId="259"/>
        </pc:sldMkLst>
      </pc:sldChg>
      <pc:sldChg chg="modSp mod modTransition">
        <pc:chgData name="Manly Luscombe" userId="d66a401e1e7a39bf" providerId="LiveId" clId="{982AFA7E-5344-40DB-8006-95AC2853524C}" dt="2021-01-09T19:37:50.131" v="87" actId="20577"/>
        <pc:sldMkLst>
          <pc:docMk/>
          <pc:sldMk cId="3425323541" sldId="260"/>
        </pc:sldMkLst>
        <pc:spChg chg="mod">
          <ac:chgData name="Manly Luscombe" userId="d66a401e1e7a39bf" providerId="LiveId" clId="{982AFA7E-5344-40DB-8006-95AC2853524C}" dt="2021-01-09T19:37:50.131" v="87" actId="20577"/>
          <ac:spMkLst>
            <pc:docMk/>
            <pc:sldMk cId="3425323541" sldId="260"/>
            <ac:spMk id="2" creationId="{755B7EC3-17CC-4AA5-B0AB-3E8E3BAA8CD3}"/>
          </ac:spMkLst>
        </pc:spChg>
        <pc:spChg chg="mod">
          <ac:chgData name="Manly Luscombe" userId="d66a401e1e7a39bf" providerId="LiveId" clId="{982AFA7E-5344-40DB-8006-95AC2853524C}" dt="2021-01-09T19:37:35.041" v="76" actId="20577"/>
          <ac:spMkLst>
            <pc:docMk/>
            <pc:sldMk cId="3425323541" sldId="260"/>
            <ac:spMk id="3" creationId="{1DC6211E-0B38-4726-AD76-35D4EB97ECA1}"/>
          </ac:spMkLst>
        </pc:spChg>
      </pc:sldChg>
      <pc:sldChg chg="modTransition">
        <pc:chgData name="Manly Luscombe" userId="d66a401e1e7a39bf" providerId="LiveId" clId="{982AFA7E-5344-40DB-8006-95AC2853524C}" dt="2020-12-30T18:18:38.633" v="59"/>
        <pc:sldMkLst>
          <pc:docMk/>
          <pc:sldMk cId="3369945303" sldId="261"/>
        </pc:sldMkLst>
      </pc:sldChg>
      <pc:sldChg chg="addSp modSp mod ord modTransition">
        <pc:chgData name="Manly Luscombe" userId="d66a401e1e7a39bf" providerId="LiveId" clId="{982AFA7E-5344-40DB-8006-95AC2853524C}" dt="2020-12-30T18:18:38.633" v="59"/>
        <pc:sldMkLst>
          <pc:docMk/>
          <pc:sldMk cId="2715481667" sldId="262"/>
        </pc:sldMkLst>
        <pc:spChg chg="add mod">
          <ac:chgData name="Manly Luscombe" userId="d66a401e1e7a39bf" providerId="LiveId" clId="{982AFA7E-5344-40DB-8006-95AC2853524C}" dt="2020-12-30T18:02:39.370" v="23" actId="113"/>
          <ac:spMkLst>
            <pc:docMk/>
            <pc:sldMk cId="2715481667" sldId="262"/>
            <ac:spMk id="2" creationId="{C0E5F116-27F7-4F01-820A-F5516E666ABB}"/>
          </ac:spMkLst>
        </pc:spChg>
        <pc:picChg chg="mod">
          <ac:chgData name="Manly Luscombe" userId="d66a401e1e7a39bf" providerId="LiveId" clId="{982AFA7E-5344-40DB-8006-95AC2853524C}" dt="2020-12-30T18:00:57.567" v="10" actId="1076"/>
          <ac:picMkLst>
            <pc:docMk/>
            <pc:sldMk cId="2715481667" sldId="262"/>
            <ac:picMk id="3" creationId="{F7CE7658-9B1E-4BF0-AB00-79EB75B893CC}"/>
          </ac:picMkLst>
        </pc:picChg>
        <pc:picChg chg="mod">
          <ac:chgData name="Manly Luscombe" userId="d66a401e1e7a39bf" providerId="LiveId" clId="{982AFA7E-5344-40DB-8006-95AC2853524C}" dt="2020-12-25T21:50:08.481" v="4" actId="1076"/>
          <ac:picMkLst>
            <pc:docMk/>
            <pc:sldMk cId="2715481667" sldId="262"/>
            <ac:picMk id="5" creationId="{20B7F564-68E4-4AF6-ACC1-B1BB74B174F8}"/>
          </ac:picMkLst>
        </pc:picChg>
      </pc:sldChg>
      <pc:sldChg chg="addSp modSp mod ord modTransition">
        <pc:chgData name="Manly Luscombe" userId="d66a401e1e7a39bf" providerId="LiveId" clId="{982AFA7E-5344-40DB-8006-95AC2853524C}" dt="2020-12-30T18:18:38.633" v="59"/>
        <pc:sldMkLst>
          <pc:docMk/>
          <pc:sldMk cId="2166731889" sldId="263"/>
        </pc:sldMkLst>
        <pc:spChg chg="add mod">
          <ac:chgData name="Manly Luscombe" userId="d66a401e1e7a39bf" providerId="LiveId" clId="{982AFA7E-5344-40DB-8006-95AC2853524C}" dt="2020-12-30T18:05:02.837" v="34" actId="14100"/>
          <ac:spMkLst>
            <pc:docMk/>
            <pc:sldMk cId="2166731889" sldId="263"/>
            <ac:spMk id="5" creationId="{F559A1F3-E3B7-4737-829E-85F1D714EC44}"/>
          </ac:spMkLst>
        </pc:spChg>
      </pc:sldChg>
      <pc:sldChg chg="ord modTransition">
        <pc:chgData name="Manly Luscombe" userId="d66a401e1e7a39bf" providerId="LiveId" clId="{982AFA7E-5344-40DB-8006-95AC2853524C}" dt="2020-12-30T18:18:38.633" v="59"/>
        <pc:sldMkLst>
          <pc:docMk/>
          <pc:sldMk cId="2287613065" sldId="264"/>
        </pc:sldMkLst>
      </pc:sldChg>
      <pc:sldChg chg="modTransition">
        <pc:chgData name="Manly Luscombe" userId="d66a401e1e7a39bf" providerId="LiveId" clId="{982AFA7E-5344-40DB-8006-95AC2853524C}" dt="2020-12-30T18:18:38.633" v="59"/>
        <pc:sldMkLst>
          <pc:docMk/>
          <pc:sldMk cId="4045061189" sldId="265"/>
        </pc:sldMkLst>
      </pc:sldChg>
      <pc:sldChg chg="modSp mod ord modTransition">
        <pc:chgData name="Manly Luscombe" userId="d66a401e1e7a39bf" providerId="LiveId" clId="{982AFA7E-5344-40DB-8006-95AC2853524C}" dt="2021-01-09T19:59:41.399" v="129" actId="14100"/>
        <pc:sldMkLst>
          <pc:docMk/>
          <pc:sldMk cId="3350505716" sldId="266"/>
        </pc:sldMkLst>
        <pc:picChg chg="mod">
          <ac:chgData name="Manly Luscombe" userId="d66a401e1e7a39bf" providerId="LiveId" clId="{982AFA7E-5344-40DB-8006-95AC2853524C}" dt="2021-01-09T19:59:41.399" v="129" actId="14100"/>
          <ac:picMkLst>
            <pc:docMk/>
            <pc:sldMk cId="3350505716" sldId="266"/>
            <ac:picMk id="5" creationId="{D4CE2AF8-6AD2-4817-9254-CB76B65792B2}"/>
          </ac:picMkLst>
        </pc:picChg>
      </pc:sldChg>
      <pc:sldChg chg="modTransition">
        <pc:chgData name="Manly Luscombe" userId="d66a401e1e7a39bf" providerId="LiveId" clId="{982AFA7E-5344-40DB-8006-95AC2853524C}" dt="2020-12-30T18:18:38.633" v="59"/>
        <pc:sldMkLst>
          <pc:docMk/>
          <pc:sldMk cId="3857510295" sldId="267"/>
        </pc:sldMkLst>
      </pc:sldChg>
      <pc:sldChg chg="modSp mod modTransition">
        <pc:chgData name="Manly Luscombe" userId="d66a401e1e7a39bf" providerId="LiveId" clId="{982AFA7E-5344-40DB-8006-95AC2853524C}" dt="2021-01-09T19:48:31.990" v="127" actId="14100"/>
        <pc:sldMkLst>
          <pc:docMk/>
          <pc:sldMk cId="1150170398" sldId="269"/>
        </pc:sldMkLst>
        <pc:spChg chg="mod">
          <ac:chgData name="Manly Luscombe" userId="d66a401e1e7a39bf" providerId="LiveId" clId="{982AFA7E-5344-40DB-8006-95AC2853524C}" dt="2021-01-09T19:48:31.990" v="127" actId="14100"/>
          <ac:spMkLst>
            <pc:docMk/>
            <pc:sldMk cId="1150170398" sldId="269"/>
            <ac:spMk id="2" creationId="{8F9622A0-E1C4-4598-ACB0-C7A8B271B5FD}"/>
          </ac:spMkLst>
        </pc:spChg>
        <pc:picChg chg="mod">
          <ac:chgData name="Manly Luscombe" userId="d66a401e1e7a39bf" providerId="LiveId" clId="{982AFA7E-5344-40DB-8006-95AC2853524C}" dt="2021-01-09T19:47:47.271" v="121" actId="1076"/>
          <ac:picMkLst>
            <pc:docMk/>
            <pc:sldMk cId="1150170398" sldId="269"/>
            <ac:picMk id="5" creationId="{89001306-574E-417D-A410-53E250C19817}"/>
          </ac:picMkLst>
        </pc:picChg>
      </pc:sldChg>
      <pc:sldChg chg="addSp delSp modSp new mod modTransition">
        <pc:chgData name="Manly Luscombe" userId="d66a401e1e7a39bf" providerId="LiveId" clId="{982AFA7E-5344-40DB-8006-95AC2853524C}" dt="2020-12-30T18:18:38.633" v="59"/>
        <pc:sldMkLst>
          <pc:docMk/>
          <pc:sldMk cId="60880145" sldId="270"/>
        </pc:sldMkLst>
        <pc:spChg chg="mod">
          <ac:chgData name="Manly Luscombe" userId="d66a401e1e7a39bf" providerId="LiveId" clId="{982AFA7E-5344-40DB-8006-95AC2853524C}" dt="2020-12-30T18:07:36.205" v="44" actId="113"/>
          <ac:spMkLst>
            <pc:docMk/>
            <pc:sldMk cId="60880145" sldId="270"/>
            <ac:spMk id="2" creationId="{B7C16DF0-7855-43B4-AC9C-18D967E07F3E}"/>
          </ac:spMkLst>
        </pc:spChg>
        <pc:spChg chg="del">
          <ac:chgData name="Manly Luscombe" userId="d66a401e1e7a39bf" providerId="LiveId" clId="{982AFA7E-5344-40DB-8006-95AC2853524C}" dt="2020-12-30T18:08:28.743" v="48"/>
          <ac:spMkLst>
            <pc:docMk/>
            <pc:sldMk cId="60880145" sldId="270"/>
            <ac:spMk id="3" creationId="{4211ECCF-AE50-477A-9408-33E4D9FBE882}"/>
          </ac:spMkLst>
        </pc:spChg>
        <pc:picChg chg="add mod">
          <ac:chgData name="Manly Luscombe" userId="d66a401e1e7a39bf" providerId="LiveId" clId="{982AFA7E-5344-40DB-8006-95AC2853524C}" dt="2020-12-30T18:09:03.720" v="53" actId="1076"/>
          <ac:picMkLst>
            <pc:docMk/>
            <pc:sldMk cId="60880145" sldId="270"/>
            <ac:picMk id="5" creationId="{81B3F705-8812-4CEC-AC54-A4474C6B84DD}"/>
          </ac:picMkLst>
        </pc:picChg>
        <pc:picChg chg="add mod">
          <ac:chgData name="Manly Luscombe" userId="d66a401e1e7a39bf" providerId="LiveId" clId="{982AFA7E-5344-40DB-8006-95AC2853524C}" dt="2020-12-30T18:08:53.433" v="52" actId="14100"/>
          <ac:picMkLst>
            <pc:docMk/>
            <pc:sldMk cId="60880145" sldId="270"/>
            <ac:picMk id="1026" creationId="{D97F3313-46AF-4BF4-8CA0-95C7495F1C35}"/>
          </ac:picMkLst>
        </pc:picChg>
      </pc:sldChg>
      <pc:sldChg chg="addSp delSp modSp new mod">
        <pc:chgData name="Manly Luscombe" userId="d66a401e1e7a39bf" providerId="LiveId" clId="{982AFA7E-5344-40DB-8006-95AC2853524C}" dt="2021-01-09T19:43:40.937" v="114" actId="1076"/>
        <pc:sldMkLst>
          <pc:docMk/>
          <pc:sldMk cId="3849154248" sldId="271"/>
        </pc:sldMkLst>
        <pc:spChg chg="mod">
          <ac:chgData name="Manly Luscombe" userId="d66a401e1e7a39bf" providerId="LiveId" clId="{982AFA7E-5344-40DB-8006-95AC2853524C}" dt="2021-01-09T19:43:32.104" v="113" actId="1076"/>
          <ac:spMkLst>
            <pc:docMk/>
            <pc:sldMk cId="3849154248" sldId="271"/>
            <ac:spMk id="2" creationId="{0DDECA7A-98B4-43EA-8171-37DA825192A7}"/>
          </ac:spMkLst>
        </pc:spChg>
        <pc:spChg chg="del">
          <ac:chgData name="Manly Luscombe" userId="d66a401e1e7a39bf" providerId="LiveId" clId="{982AFA7E-5344-40DB-8006-95AC2853524C}" dt="2021-01-09T19:42:35.571" v="89" actId="931"/>
          <ac:spMkLst>
            <pc:docMk/>
            <pc:sldMk cId="3849154248" sldId="271"/>
            <ac:spMk id="3" creationId="{07CF9BDC-00A9-44DA-AFF3-4F797F51EB14}"/>
          </ac:spMkLst>
        </pc:spChg>
        <pc:picChg chg="add mod">
          <ac:chgData name="Manly Luscombe" userId="d66a401e1e7a39bf" providerId="LiveId" clId="{982AFA7E-5344-40DB-8006-95AC2853524C}" dt="2021-01-09T19:43:40.937" v="114" actId="1076"/>
          <ac:picMkLst>
            <pc:docMk/>
            <pc:sldMk cId="3849154248" sldId="271"/>
            <ac:picMk id="5" creationId="{8B4C759F-8B40-4C37-A4F0-477C98BA1B9B}"/>
          </ac:picMkLst>
        </pc:picChg>
      </pc:sldChg>
      <pc:sldMasterChg chg="modTransition modSldLayout">
        <pc:chgData name="Manly Luscombe" userId="d66a401e1e7a39bf" providerId="LiveId" clId="{982AFA7E-5344-40DB-8006-95AC2853524C}" dt="2020-12-30T18:18:38.633" v="59"/>
        <pc:sldMasterMkLst>
          <pc:docMk/>
          <pc:sldMasterMk cId="3236687510" sldId="2147483648"/>
        </pc:sldMasterMkLst>
        <pc:sldLayoutChg chg="modTransition">
          <pc:chgData name="Manly Luscombe" userId="d66a401e1e7a39bf" providerId="LiveId" clId="{982AFA7E-5344-40DB-8006-95AC2853524C}" dt="2020-12-30T18:18:38.633" v="59"/>
          <pc:sldLayoutMkLst>
            <pc:docMk/>
            <pc:sldMasterMk cId="3236687510" sldId="2147483648"/>
            <pc:sldLayoutMk cId="2265088159" sldId="2147483649"/>
          </pc:sldLayoutMkLst>
        </pc:sldLayoutChg>
        <pc:sldLayoutChg chg="modTransition">
          <pc:chgData name="Manly Luscombe" userId="d66a401e1e7a39bf" providerId="LiveId" clId="{982AFA7E-5344-40DB-8006-95AC2853524C}" dt="2020-12-30T18:18:38.633" v="59"/>
          <pc:sldLayoutMkLst>
            <pc:docMk/>
            <pc:sldMasterMk cId="3236687510" sldId="2147483648"/>
            <pc:sldLayoutMk cId="2534564000" sldId="2147483650"/>
          </pc:sldLayoutMkLst>
        </pc:sldLayoutChg>
        <pc:sldLayoutChg chg="modTransition">
          <pc:chgData name="Manly Luscombe" userId="d66a401e1e7a39bf" providerId="LiveId" clId="{982AFA7E-5344-40DB-8006-95AC2853524C}" dt="2020-12-30T18:18:38.633" v="59"/>
          <pc:sldLayoutMkLst>
            <pc:docMk/>
            <pc:sldMasterMk cId="3236687510" sldId="2147483648"/>
            <pc:sldLayoutMk cId="3851463186" sldId="2147483651"/>
          </pc:sldLayoutMkLst>
        </pc:sldLayoutChg>
        <pc:sldLayoutChg chg="modTransition">
          <pc:chgData name="Manly Luscombe" userId="d66a401e1e7a39bf" providerId="LiveId" clId="{982AFA7E-5344-40DB-8006-95AC2853524C}" dt="2020-12-30T18:18:38.633" v="59"/>
          <pc:sldLayoutMkLst>
            <pc:docMk/>
            <pc:sldMasterMk cId="3236687510" sldId="2147483648"/>
            <pc:sldLayoutMk cId="755375522" sldId="2147483652"/>
          </pc:sldLayoutMkLst>
        </pc:sldLayoutChg>
        <pc:sldLayoutChg chg="modTransition">
          <pc:chgData name="Manly Luscombe" userId="d66a401e1e7a39bf" providerId="LiveId" clId="{982AFA7E-5344-40DB-8006-95AC2853524C}" dt="2020-12-30T18:18:38.633" v="59"/>
          <pc:sldLayoutMkLst>
            <pc:docMk/>
            <pc:sldMasterMk cId="3236687510" sldId="2147483648"/>
            <pc:sldLayoutMk cId="3192130633" sldId="2147483653"/>
          </pc:sldLayoutMkLst>
        </pc:sldLayoutChg>
        <pc:sldLayoutChg chg="modTransition">
          <pc:chgData name="Manly Luscombe" userId="d66a401e1e7a39bf" providerId="LiveId" clId="{982AFA7E-5344-40DB-8006-95AC2853524C}" dt="2020-12-30T18:18:38.633" v="59"/>
          <pc:sldLayoutMkLst>
            <pc:docMk/>
            <pc:sldMasterMk cId="3236687510" sldId="2147483648"/>
            <pc:sldLayoutMk cId="4121318465" sldId="2147483654"/>
          </pc:sldLayoutMkLst>
        </pc:sldLayoutChg>
        <pc:sldLayoutChg chg="modTransition">
          <pc:chgData name="Manly Luscombe" userId="d66a401e1e7a39bf" providerId="LiveId" clId="{982AFA7E-5344-40DB-8006-95AC2853524C}" dt="2020-12-30T18:18:38.633" v="59"/>
          <pc:sldLayoutMkLst>
            <pc:docMk/>
            <pc:sldMasterMk cId="3236687510" sldId="2147483648"/>
            <pc:sldLayoutMk cId="2170192234" sldId="2147483655"/>
          </pc:sldLayoutMkLst>
        </pc:sldLayoutChg>
        <pc:sldLayoutChg chg="modTransition">
          <pc:chgData name="Manly Luscombe" userId="d66a401e1e7a39bf" providerId="LiveId" clId="{982AFA7E-5344-40DB-8006-95AC2853524C}" dt="2020-12-30T18:18:38.633" v="59"/>
          <pc:sldLayoutMkLst>
            <pc:docMk/>
            <pc:sldMasterMk cId="3236687510" sldId="2147483648"/>
            <pc:sldLayoutMk cId="377078140" sldId="2147483656"/>
          </pc:sldLayoutMkLst>
        </pc:sldLayoutChg>
        <pc:sldLayoutChg chg="modTransition">
          <pc:chgData name="Manly Luscombe" userId="d66a401e1e7a39bf" providerId="LiveId" clId="{982AFA7E-5344-40DB-8006-95AC2853524C}" dt="2020-12-30T18:18:38.633" v="59"/>
          <pc:sldLayoutMkLst>
            <pc:docMk/>
            <pc:sldMasterMk cId="3236687510" sldId="2147483648"/>
            <pc:sldLayoutMk cId="2846993541" sldId="2147483657"/>
          </pc:sldLayoutMkLst>
        </pc:sldLayoutChg>
        <pc:sldLayoutChg chg="modTransition">
          <pc:chgData name="Manly Luscombe" userId="d66a401e1e7a39bf" providerId="LiveId" clId="{982AFA7E-5344-40DB-8006-95AC2853524C}" dt="2020-12-30T18:18:38.633" v="59"/>
          <pc:sldLayoutMkLst>
            <pc:docMk/>
            <pc:sldMasterMk cId="3236687510" sldId="2147483648"/>
            <pc:sldLayoutMk cId="3842384050" sldId="2147483658"/>
          </pc:sldLayoutMkLst>
        </pc:sldLayoutChg>
        <pc:sldLayoutChg chg="modTransition">
          <pc:chgData name="Manly Luscombe" userId="d66a401e1e7a39bf" providerId="LiveId" clId="{982AFA7E-5344-40DB-8006-95AC2853524C}" dt="2020-12-30T18:18:38.633" v="59"/>
          <pc:sldLayoutMkLst>
            <pc:docMk/>
            <pc:sldMasterMk cId="3236687510" sldId="2147483648"/>
            <pc:sldLayoutMk cId="3125188507"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167C2-94A4-4DE1-B705-58F997902D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8CCEE1-D09D-47A8-B9D9-C6D3DF6FF2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0C3562-C435-457D-9D45-F6A677A5B088}"/>
              </a:ext>
            </a:extLst>
          </p:cNvPr>
          <p:cNvSpPr>
            <a:spLocks noGrp="1"/>
          </p:cNvSpPr>
          <p:nvPr>
            <p:ph type="dt" sz="half" idx="10"/>
          </p:nvPr>
        </p:nvSpPr>
        <p:spPr/>
        <p:txBody>
          <a:bodyPr/>
          <a:lstStyle/>
          <a:p>
            <a:fld id="{B07A63DD-2EC6-4EBA-9DE3-CD114ECC220D}" type="datetimeFigureOut">
              <a:rPr lang="en-US" smtClean="0"/>
              <a:t>1/9/2021</a:t>
            </a:fld>
            <a:endParaRPr lang="en-US"/>
          </a:p>
        </p:txBody>
      </p:sp>
      <p:sp>
        <p:nvSpPr>
          <p:cNvPr id="5" name="Footer Placeholder 4">
            <a:extLst>
              <a:ext uri="{FF2B5EF4-FFF2-40B4-BE49-F238E27FC236}">
                <a16:creationId xmlns:a16="http://schemas.microsoft.com/office/drawing/2014/main" id="{557A1ADF-2E85-4BEA-826E-9FF7B4CF7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C94924-CE48-4F07-869F-7D79C9E5EE78}"/>
              </a:ext>
            </a:extLst>
          </p:cNvPr>
          <p:cNvSpPr>
            <a:spLocks noGrp="1"/>
          </p:cNvSpPr>
          <p:nvPr>
            <p:ph type="sldNum" sz="quarter" idx="12"/>
          </p:nvPr>
        </p:nvSpPr>
        <p:spPr/>
        <p:txBody>
          <a:bodyPr/>
          <a:lstStyle/>
          <a:p>
            <a:fld id="{FB19B4D5-C312-4CFE-903C-34FE2A86AE49}" type="slidenum">
              <a:rPr lang="en-US" smtClean="0"/>
              <a:t>‹#›</a:t>
            </a:fld>
            <a:endParaRPr lang="en-US"/>
          </a:p>
        </p:txBody>
      </p:sp>
    </p:spTree>
    <p:extLst>
      <p:ext uri="{BB962C8B-B14F-4D97-AF65-F5344CB8AC3E}">
        <p14:creationId xmlns:p14="http://schemas.microsoft.com/office/powerpoint/2010/main" val="2265088159"/>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8317D-6BEB-4776-B7C2-AEB662FA43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BDD81C-3F63-4EF3-8BD9-9DD0E04842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6D004F-C7BE-46B7-8F48-8722BFB19DDF}"/>
              </a:ext>
            </a:extLst>
          </p:cNvPr>
          <p:cNvSpPr>
            <a:spLocks noGrp="1"/>
          </p:cNvSpPr>
          <p:nvPr>
            <p:ph type="dt" sz="half" idx="10"/>
          </p:nvPr>
        </p:nvSpPr>
        <p:spPr/>
        <p:txBody>
          <a:bodyPr/>
          <a:lstStyle/>
          <a:p>
            <a:fld id="{B07A63DD-2EC6-4EBA-9DE3-CD114ECC220D}" type="datetimeFigureOut">
              <a:rPr lang="en-US" smtClean="0"/>
              <a:t>1/9/2021</a:t>
            </a:fld>
            <a:endParaRPr lang="en-US"/>
          </a:p>
        </p:txBody>
      </p:sp>
      <p:sp>
        <p:nvSpPr>
          <p:cNvPr id="5" name="Footer Placeholder 4">
            <a:extLst>
              <a:ext uri="{FF2B5EF4-FFF2-40B4-BE49-F238E27FC236}">
                <a16:creationId xmlns:a16="http://schemas.microsoft.com/office/drawing/2014/main" id="{2453325C-F51A-49EA-9E46-44FFEE577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A334CB-DBAC-452D-8A48-8C2B8A6F361F}"/>
              </a:ext>
            </a:extLst>
          </p:cNvPr>
          <p:cNvSpPr>
            <a:spLocks noGrp="1"/>
          </p:cNvSpPr>
          <p:nvPr>
            <p:ph type="sldNum" sz="quarter" idx="12"/>
          </p:nvPr>
        </p:nvSpPr>
        <p:spPr/>
        <p:txBody>
          <a:bodyPr/>
          <a:lstStyle/>
          <a:p>
            <a:fld id="{FB19B4D5-C312-4CFE-903C-34FE2A86AE49}" type="slidenum">
              <a:rPr lang="en-US" smtClean="0"/>
              <a:t>‹#›</a:t>
            </a:fld>
            <a:endParaRPr lang="en-US"/>
          </a:p>
        </p:txBody>
      </p:sp>
    </p:spTree>
    <p:extLst>
      <p:ext uri="{BB962C8B-B14F-4D97-AF65-F5344CB8AC3E}">
        <p14:creationId xmlns:p14="http://schemas.microsoft.com/office/powerpoint/2010/main" val="3842384050"/>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2D2988-4101-49E6-8738-535C75AA00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A5E1D6-FF4A-4EBF-A262-5F53E7DD9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FEEA8-E7CE-4BFB-8165-A9F62EADE474}"/>
              </a:ext>
            </a:extLst>
          </p:cNvPr>
          <p:cNvSpPr>
            <a:spLocks noGrp="1"/>
          </p:cNvSpPr>
          <p:nvPr>
            <p:ph type="dt" sz="half" idx="10"/>
          </p:nvPr>
        </p:nvSpPr>
        <p:spPr/>
        <p:txBody>
          <a:bodyPr/>
          <a:lstStyle/>
          <a:p>
            <a:fld id="{B07A63DD-2EC6-4EBA-9DE3-CD114ECC220D}" type="datetimeFigureOut">
              <a:rPr lang="en-US" smtClean="0"/>
              <a:t>1/9/2021</a:t>
            </a:fld>
            <a:endParaRPr lang="en-US"/>
          </a:p>
        </p:txBody>
      </p:sp>
      <p:sp>
        <p:nvSpPr>
          <p:cNvPr id="5" name="Footer Placeholder 4">
            <a:extLst>
              <a:ext uri="{FF2B5EF4-FFF2-40B4-BE49-F238E27FC236}">
                <a16:creationId xmlns:a16="http://schemas.microsoft.com/office/drawing/2014/main" id="{01CE3564-28AD-4E1A-A403-CEDAC43E6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A62308-289F-4517-B65A-650CE4E1C33D}"/>
              </a:ext>
            </a:extLst>
          </p:cNvPr>
          <p:cNvSpPr>
            <a:spLocks noGrp="1"/>
          </p:cNvSpPr>
          <p:nvPr>
            <p:ph type="sldNum" sz="quarter" idx="12"/>
          </p:nvPr>
        </p:nvSpPr>
        <p:spPr/>
        <p:txBody>
          <a:bodyPr/>
          <a:lstStyle/>
          <a:p>
            <a:fld id="{FB19B4D5-C312-4CFE-903C-34FE2A86AE49}" type="slidenum">
              <a:rPr lang="en-US" smtClean="0"/>
              <a:t>‹#›</a:t>
            </a:fld>
            <a:endParaRPr lang="en-US"/>
          </a:p>
        </p:txBody>
      </p:sp>
    </p:spTree>
    <p:extLst>
      <p:ext uri="{BB962C8B-B14F-4D97-AF65-F5344CB8AC3E}">
        <p14:creationId xmlns:p14="http://schemas.microsoft.com/office/powerpoint/2010/main" val="3125188507"/>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E481F-1A3C-4E88-BAE1-0A736B4AB5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3B756C-B891-436B-B621-4BA02961BC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35C9F2-2C49-4E42-B814-0926FE671EA0}"/>
              </a:ext>
            </a:extLst>
          </p:cNvPr>
          <p:cNvSpPr>
            <a:spLocks noGrp="1"/>
          </p:cNvSpPr>
          <p:nvPr>
            <p:ph type="dt" sz="half" idx="10"/>
          </p:nvPr>
        </p:nvSpPr>
        <p:spPr/>
        <p:txBody>
          <a:bodyPr/>
          <a:lstStyle/>
          <a:p>
            <a:fld id="{B07A63DD-2EC6-4EBA-9DE3-CD114ECC220D}" type="datetimeFigureOut">
              <a:rPr lang="en-US" smtClean="0"/>
              <a:t>1/9/2021</a:t>
            </a:fld>
            <a:endParaRPr lang="en-US"/>
          </a:p>
        </p:txBody>
      </p:sp>
      <p:sp>
        <p:nvSpPr>
          <p:cNvPr id="5" name="Footer Placeholder 4">
            <a:extLst>
              <a:ext uri="{FF2B5EF4-FFF2-40B4-BE49-F238E27FC236}">
                <a16:creationId xmlns:a16="http://schemas.microsoft.com/office/drawing/2014/main" id="{68F6ED44-B40A-47B8-9F0A-5AFC506E0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86B31C-0EDE-48B6-B40F-06A5498F9866}"/>
              </a:ext>
            </a:extLst>
          </p:cNvPr>
          <p:cNvSpPr>
            <a:spLocks noGrp="1"/>
          </p:cNvSpPr>
          <p:nvPr>
            <p:ph type="sldNum" sz="quarter" idx="12"/>
          </p:nvPr>
        </p:nvSpPr>
        <p:spPr/>
        <p:txBody>
          <a:bodyPr/>
          <a:lstStyle/>
          <a:p>
            <a:fld id="{FB19B4D5-C312-4CFE-903C-34FE2A86AE49}" type="slidenum">
              <a:rPr lang="en-US" smtClean="0"/>
              <a:t>‹#›</a:t>
            </a:fld>
            <a:endParaRPr lang="en-US"/>
          </a:p>
        </p:txBody>
      </p:sp>
    </p:spTree>
    <p:extLst>
      <p:ext uri="{BB962C8B-B14F-4D97-AF65-F5344CB8AC3E}">
        <p14:creationId xmlns:p14="http://schemas.microsoft.com/office/powerpoint/2010/main" val="2534564000"/>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D5ED-B364-4276-B7CD-151A2DB42E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F2E0BC-6496-4359-A524-FA61DFB37F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F05AEC-A8CA-4A37-A529-4A4F39862D96}"/>
              </a:ext>
            </a:extLst>
          </p:cNvPr>
          <p:cNvSpPr>
            <a:spLocks noGrp="1"/>
          </p:cNvSpPr>
          <p:nvPr>
            <p:ph type="dt" sz="half" idx="10"/>
          </p:nvPr>
        </p:nvSpPr>
        <p:spPr/>
        <p:txBody>
          <a:bodyPr/>
          <a:lstStyle/>
          <a:p>
            <a:fld id="{B07A63DD-2EC6-4EBA-9DE3-CD114ECC220D}" type="datetimeFigureOut">
              <a:rPr lang="en-US" smtClean="0"/>
              <a:t>1/9/2021</a:t>
            </a:fld>
            <a:endParaRPr lang="en-US"/>
          </a:p>
        </p:txBody>
      </p:sp>
      <p:sp>
        <p:nvSpPr>
          <p:cNvPr id="5" name="Footer Placeholder 4">
            <a:extLst>
              <a:ext uri="{FF2B5EF4-FFF2-40B4-BE49-F238E27FC236}">
                <a16:creationId xmlns:a16="http://schemas.microsoft.com/office/drawing/2014/main" id="{27D068E9-F225-4EEB-B668-DB16263E8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C576C-D570-43B6-8FB2-DBD4D898AA1F}"/>
              </a:ext>
            </a:extLst>
          </p:cNvPr>
          <p:cNvSpPr>
            <a:spLocks noGrp="1"/>
          </p:cNvSpPr>
          <p:nvPr>
            <p:ph type="sldNum" sz="quarter" idx="12"/>
          </p:nvPr>
        </p:nvSpPr>
        <p:spPr/>
        <p:txBody>
          <a:bodyPr/>
          <a:lstStyle/>
          <a:p>
            <a:fld id="{FB19B4D5-C312-4CFE-903C-34FE2A86AE49}" type="slidenum">
              <a:rPr lang="en-US" smtClean="0"/>
              <a:t>‹#›</a:t>
            </a:fld>
            <a:endParaRPr lang="en-US"/>
          </a:p>
        </p:txBody>
      </p:sp>
    </p:spTree>
    <p:extLst>
      <p:ext uri="{BB962C8B-B14F-4D97-AF65-F5344CB8AC3E}">
        <p14:creationId xmlns:p14="http://schemas.microsoft.com/office/powerpoint/2010/main" val="3851463186"/>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9561-4587-4492-AB3E-B410D4E32A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7D3E1C-2BF8-4DA9-B50A-80DF367AD1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B8CFEB-034F-4E9D-AFCE-14579A4C51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4128C2-2882-4A5F-AECA-D2458C829ED2}"/>
              </a:ext>
            </a:extLst>
          </p:cNvPr>
          <p:cNvSpPr>
            <a:spLocks noGrp="1"/>
          </p:cNvSpPr>
          <p:nvPr>
            <p:ph type="dt" sz="half" idx="10"/>
          </p:nvPr>
        </p:nvSpPr>
        <p:spPr/>
        <p:txBody>
          <a:bodyPr/>
          <a:lstStyle/>
          <a:p>
            <a:fld id="{B07A63DD-2EC6-4EBA-9DE3-CD114ECC220D}" type="datetimeFigureOut">
              <a:rPr lang="en-US" smtClean="0"/>
              <a:t>1/9/2021</a:t>
            </a:fld>
            <a:endParaRPr lang="en-US"/>
          </a:p>
        </p:txBody>
      </p:sp>
      <p:sp>
        <p:nvSpPr>
          <p:cNvPr id="6" name="Footer Placeholder 5">
            <a:extLst>
              <a:ext uri="{FF2B5EF4-FFF2-40B4-BE49-F238E27FC236}">
                <a16:creationId xmlns:a16="http://schemas.microsoft.com/office/drawing/2014/main" id="{E00A173F-BCB8-451D-8C5B-62E5943DAF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3E039-8DC6-49E0-B3DE-B9143B565C09}"/>
              </a:ext>
            </a:extLst>
          </p:cNvPr>
          <p:cNvSpPr>
            <a:spLocks noGrp="1"/>
          </p:cNvSpPr>
          <p:nvPr>
            <p:ph type="sldNum" sz="quarter" idx="12"/>
          </p:nvPr>
        </p:nvSpPr>
        <p:spPr/>
        <p:txBody>
          <a:bodyPr/>
          <a:lstStyle/>
          <a:p>
            <a:fld id="{FB19B4D5-C312-4CFE-903C-34FE2A86AE49}" type="slidenum">
              <a:rPr lang="en-US" smtClean="0"/>
              <a:t>‹#›</a:t>
            </a:fld>
            <a:endParaRPr lang="en-US"/>
          </a:p>
        </p:txBody>
      </p:sp>
    </p:spTree>
    <p:extLst>
      <p:ext uri="{BB962C8B-B14F-4D97-AF65-F5344CB8AC3E}">
        <p14:creationId xmlns:p14="http://schemas.microsoft.com/office/powerpoint/2010/main" val="755375522"/>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BF4D7-7DB2-4CE4-9243-29C1F07B7C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CAB4CF-9B76-4286-8817-AA359865FD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88ACAF-2BEA-4074-915C-990E159986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5130AA-ADF9-4583-A9AE-E62AB52C4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3F3F75-EDC3-42BB-B712-89DF5AC2E1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44CE28-0EE2-4141-8DC0-100BD4590B79}"/>
              </a:ext>
            </a:extLst>
          </p:cNvPr>
          <p:cNvSpPr>
            <a:spLocks noGrp="1"/>
          </p:cNvSpPr>
          <p:nvPr>
            <p:ph type="dt" sz="half" idx="10"/>
          </p:nvPr>
        </p:nvSpPr>
        <p:spPr/>
        <p:txBody>
          <a:bodyPr/>
          <a:lstStyle/>
          <a:p>
            <a:fld id="{B07A63DD-2EC6-4EBA-9DE3-CD114ECC220D}" type="datetimeFigureOut">
              <a:rPr lang="en-US" smtClean="0"/>
              <a:t>1/9/2021</a:t>
            </a:fld>
            <a:endParaRPr lang="en-US"/>
          </a:p>
        </p:txBody>
      </p:sp>
      <p:sp>
        <p:nvSpPr>
          <p:cNvPr id="8" name="Footer Placeholder 7">
            <a:extLst>
              <a:ext uri="{FF2B5EF4-FFF2-40B4-BE49-F238E27FC236}">
                <a16:creationId xmlns:a16="http://schemas.microsoft.com/office/drawing/2014/main" id="{7997AE2E-4AB2-4B8B-987C-206114DCC6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AFE274-0630-44CF-ABFE-29032846BA09}"/>
              </a:ext>
            </a:extLst>
          </p:cNvPr>
          <p:cNvSpPr>
            <a:spLocks noGrp="1"/>
          </p:cNvSpPr>
          <p:nvPr>
            <p:ph type="sldNum" sz="quarter" idx="12"/>
          </p:nvPr>
        </p:nvSpPr>
        <p:spPr/>
        <p:txBody>
          <a:bodyPr/>
          <a:lstStyle/>
          <a:p>
            <a:fld id="{FB19B4D5-C312-4CFE-903C-34FE2A86AE49}" type="slidenum">
              <a:rPr lang="en-US" smtClean="0"/>
              <a:t>‹#›</a:t>
            </a:fld>
            <a:endParaRPr lang="en-US"/>
          </a:p>
        </p:txBody>
      </p:sp>
    </p:spTree>
    <p:extLst>
      <p:ext uri="{BB962C8B-B14F-4D97-AF65-F5344CB8AC3E}">
        <p14:creationId xmlns:p14="http://schemas.microsoft.com/office/powerpoint/2010/main" val="3192130633"/>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C444-F84F-41FB-B57E-4738DFEA38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337766-7C17-4BFF-8CA2-87F9B24E548D}"/>
              </a:ext>
            </a:extLst>
          </p:cNvPr>
          <p:cNvSpPr>
            <a:spLocks noGrp="1"/>
          </p:cNvSpPr>
          <p:nvPr>
            <p:ph type="dt" sz="half" idx="10"/>
          </p:nvPr>
        </p:nvSpPr>
        <p:spPr/>
        <p:txBody>
          <a:bodyPr/>
          <a:lstStyle/>
          <a:p>
            <a:fld id="{B07A63DD-2EC6-4EBA-9DE3-CD114ECC220D}" type="datetimeFigureOut">
              <a:rPr lang="en-US" smtClean="0"/>
              <a:t>1/9/2021</a:t>
            </a:fld>
            <a:endParaRPr lang="en-US"/>
          </a:p>
        </p:txBody>
      </p:sp>
      <p:sp>
        <p:nvSpPr>
          <p:cNvPr id="4" name="Footer Placeholder 3">
            <a:extLst>
              <a:ext uri="{FF2B5EF4-FFF2-40B4-BE49-F238E27FC236}">
                <a16:creationId xmlns:a16="http://schemas.microsoft.com/office/drawing/2014/main" id="{53B5D763-3B07-4654-9627-529CEF3EF6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EAE5A1-4C88-497F-AEF8-968686F435D0}"/>
              </a:ext>
            </a:extLst>
          </p:cNvPr>
          <p:cNvSpPr>
            <a:spLocks noGrp="1"/>
          </p:cNvSpPr>
          <p:nvPr>
            <p:ph type="sldNum" sz="quarter" idx="12"/>
          </p:nvPr>
        </p:nvSpPr>
        <p:spPr/>
        <p:txBody>
          <a:bodyPr/>
          <a:lstStyle/>
          <a:p>
            <a:fld id="{FB19B4D5-C312-4CFE-903C-34FE2A86AE49}" type="slidenum">
              <a:rPr lang="en-US" smtClean="0"/>
              <a:t>‹#›</a:t>
            </a:fld>
            <a:endParaRPr lang="en-US"/>
          </a:p>
        </p:txBody>
      </p:sp>
    </p:spTree>
    <p:extLst>
      <p:ext uri="{BB962C8B-B14F-4D97-AF65-F5344CB8AC3E}">
        <p14:creationId xmlns:p14="http://schemas.microsoft.com/office/powerpoint/2010/main" val="4121318465"/>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EFB6DE-458E-43A1-B165-22C148DE0856}"/>
              </a:ext>
            </a:extLst>
          </p:cNvPr>
          <p:cNvSpPr>
            <a:spLocks noGrp="1"/>
          </p:cNvSpPr>
          <p:nvPr>
            <p:ph type="dt" sz="half" idx="10"/>
          </p:nvPr>
        </p:nvSpPr>
        <p:spPr/>
        <p:txBody>
          <a:bodyPr/>
          <a:lstStyle/>
          <a:p>
            <a:fld id="{B07A63DD-2EC6-4EBA-9DE3-CD114ECC220D}" type="datetimeFigureOut">
              <a:rPr lang="en-US" smtClean="0"/>
              <a:t>1/9/2021</a:t>
            </a:fld>
            <a:endParaRPr lang="en-US"/>
          </a:p>
        </p:txBody>
      </p:sp>
      <p:sp>
        <p:nvSpPr>
          <p:cNvPr id="3" name="Footer Placeholder 2">
            <a:extLst>
              <a:ext uri="{FF2B5EF4-FFF2-40B4-BE49-F238E27FC236}">
                <a16:creationId xmlns:a16="http://schemas.microsoft.com/office/drawing/2014/main" id="{A11AB3E2-467A-49C1-9341-D86DA073D8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02AA87-5E55-4D80-B751-8AD14720217C}"/>
              </a:ext>
            </a:extLst>
          </p:cNvPr>
          <p:cNvSpPr>
            <a:spLocks noGrp="1"/>
          </p:cNvSpPr>
          <p:nvPr>
            <p:ph type="sldNum" sz="quarter" idx="12"/>
          </p:nvPr>
        </p:nvSpPr>
        <p:spPr/>
        <p:txBody>
          <a:bodyPr/>
          <a:lstStyle/>
          <a:p>
            <a:fld id="{FB19B4D5-C312-4CFE-903C-34FE2A86AE49}" type="slidenum">
              <a:rPr lang="en-US" smtClean="0"/>
              <a:t>‹#›</a:t>
            </a:fld>
            <a:endParaRPr lang="en-US"/>
          </a:p>
        </p:txBody>
      </p:sp>
    </p:spTree>
    <p:extLst>
      <p:ext uri="{BB962C8B-B14F-4D97-AF65-F5344CB8AC3E}">
        <p14:creationId xmlns:p14="http://schemas.microsoft.com/office/powerpoint/2010/main" val="2170192234"/>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FBDA2-CB02-4E37-8666-665FCAB7E0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A937F5-9E80-4802-B75D-72CC68E66D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84A046-610E-4933-841F-CE4F52009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594BD0-C95C-4429-8FDB-0D0B2AE61CCC}"/>
              </a:ext>
            </a:extLst>
          </p:cNvPr>
          <p:cNvSpPr>
            <a:spLocks noGrp="1"/>
          </p:cNvSpPr>
          <p:nvPr>
            <p:ph type="dt" sz="half" idx="10"/>
          </p:nvPr>
        </p:nvSpPr>
        <p:spPr/>
        <p:txBody>
          <a:bodyPr/>
          <a:lstStyle/>
          <a:p>
            <a:fld id="{B07A63DD-2EC6-4EBA-9DE3-CD114ECC220D}" type="datetimeFigureOut">
              <a:rPr lang="en-US" smtClean="0"/>
              <a:t>1/9/2021</a:t>
            </a:fld>
            <a:endParaRPr lang="en-US"/>
          </a:p>
        </p:txBody>
      </p:sp>
      <p:sp>
        <p:nvSpPr>
          <p:cNvPr id="6" name="Footer Placeholder 5">
            <a:extLst>
              <a:ext uri="{FF2B5EF4-FFF2-40B4-BE49-F238E27FC236}">
                <a16:creationId xmlns:a16="http://schemas.microsoft.com/office/drawing/2014/main" id="{BF204134-3128-4CEB-AEE4-8EEAD584D1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FC9F0-EEE8-4302-8196-C1677EF933E1}"/>
              </a:ext>
            </a:extLst>
          </p:cNvPr>
          <p:cNvSpPr>
            <a:spLocks noGrp="1"/>
          </p:cNvSpPr>
          <p:nvPr>
            <p:ph type="sldNum" sz="quarter" idx="12"/>
          </p:nvPr>
        </p:nvSpPr>
        <p:spPr/>
        <p:txBody>
          <a:bodyPr/>
          <a:lstStyle/>
          <a:p>
            <a:fld id="{FB19B4D5-C312-4CFE-903C-34FE2A86AE49}" type="slidenum">
              <a:rPr lang="en-US" smtClean="0"/>
              <a:t>‹#›</a:t>
            </a:fld>
            <a:endParaRPr lang="en-US"/>
          </a:p>
        </p:txBody>
      </p:sp>
    </p:spTree>
    <p:extLst>
      <p:ext uri="{BB962C8B-B14F-4D97-AF65-F5344CB8AC3E}">
        <p14:creationId xmlns:p14="http://schemas.microsoft.com/office/powerpoint/2010/main" val="377078140"/>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929C5-E5B3-499B-9067-35802533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583D21-6CF1-46FF-98D0-BE12EFD0D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DDE7B9-6BC9-4B68-B51D-ABBBA8A4E8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DFE218-2AFD-4B6A-829F-2C9CC1BCD1CE}"/>
              </a:ext>
            </a:extLst>
          </p:cNvPr>
          <p:cNvSpPr>
            <a:spLocks noGrp="1"/>
          </p:cNvSpPr>
          <p:nvPr>
            <p:ph type="dt" sz="half" idx="10"/>
          </p:nvPr>
        </p:nvSpPr>
        <p:spPr/>
        <p:txBody>
          <a:bodyPr/>
          <a:lstStyle/>
          <a:p>
            <a:fld id="{B07A63DD-2EC6-4EBA-9DE3-CD114ECC220D}" type="datetimeFigureOut">
              <a:rPr lang="en-US" smtClean="0"/>
              <a:t>1/9/2021</a:t>
            </a:fld>
            <a:endParaRPr lang="en-US"/>
          </a:p>
        </p:txBody>
      </p:sp>
      <p:sp>
        <p:nvSpPr>
          <p:cNvPr id="6" name="Footer Placeholder 5">
            <a:extLst>
              <a:ext uri="{FF2B5EF4-FFF2-40B4-BE49-F238E27FC236}">
                <a16:creationId xmlns:a16="http://schemas.microsoft.com/office/drawing/2014/main" id="{E4C8A7E3-CEEB-4990-8673-EFCD2BDD5C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E9883-F92C-4979-88F0-824C662F08A0}"/>
              </a:ext>
            </a:extLst>
          </p:cNvPr>
          <p:cNvSpPr>
            <a:spLocks noGrp="1"/>
          </p:cNvSpPr>
          <p:nvPr>
            <p:ph type="sldNum" sz="quarter" idx="12"/>
          </p:nvPr>
        </p:nvSpPr>
        <p:spPr/>
        <p:txBody>
          <a:bodyPr/>
          <a:lstStyle/>
          <a:p>
            <a:fld id="{FB19B4D5-C312-4CFE-903C-34FE2A86AE49}" type="slidenum">
              <a:rPr lang="en-US" smtClean="0"/>
              <a:t>‹#›</a:t>
            </a:fld>
            <a:endParaRPr lang="en-US"/>
          </a:p>
        </p:txBody>
      </p:sp>
    </p:spTree>
    <p:extLst>
      <p:ext uri="{BB962C8B-B14F-4D97-AF65-F5344CB8AC3E}">
        <p14:creationId xmlns:p14="http://schemas.microsoft.com/office/powerpoint/2010/main" val="2846993541"/>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DE09F5-B935-4F6F-870B-E43948E338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4FC5C9-2CB9-43E0-A8E7-9B0907F0E4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7AB0F-0BC9-4E74-8A2C-D5A9FED3F8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A63DD-2EC6-4EBA-9DE3-CD114ECC220D}" type="datetimeFigureOut">
              <a:rPr lang="en-US" smtClean="0"/>
              <a:t>1/9/2021</a:t>
            </a:fld>
            <a:endParaRPr lang="en-US"/>
          </a:p>
        </p:txBody>
      </p:sp>
      <p:sp>
        <p:nvSpPr>
          <p:cNvPr id="5" name="Footer Placeholder 4">
            <a:extLst>
              <a:ext uri="{FF2B5EF4-FFF2-40B4-BE49-F238E27FC236}">
                <a16:creationId xmlns:a16="http://schemas.microsoft.com/office/drawing/2014/main" id="{2D12976B-EF16-4B2D-B7AA-D84D5C37F2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A88364-233E-44A2-9881-A237E285D8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9B4D5-C312-4CFE-903C-34FE2A86AE49}" type="slidenum">
              <a:rPr lang="en-US" smtClean="0"/>
              <a:t>‹#›</a:t>
            </a:fld>
            <a:endParaRPr lang="en-US"/>
          </a:p>
        </p:txBody>
      </p:sp>
    </p:spTree>
    <p:extLst>
      <p:ext uri="{BB962C8B-B14F-4D97-AF65-F5344CB8AC3E}">
        <p14:creationId xmlns:p14="http://schemas.microsoft.com/office/powerpoint/2010/main" val="3236687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CB2B0-2D97-4043-9F68-319A2B245E81}"/>
              </a:ext>
            </a:extLst>
          </p:cNvPr>
          <p:cNvSpPr>
            <a:spLocks noGrp="1"/>
          </p:cNvSpPr>
          <p:nvPr>
            <p:ph type="ctrTitle"/>
          </p:nvPr>
        </p:nvSpPr>
        <p:spPr>
          <a:xfrm>
            <a:off x="1524000" y="278297"/>
            <a:ext cx="9144000" cy="1060173"/>
          </a:xfrm>
        </p:spPr>
        <p:txBody>
          <a:bodyPr/>
          <a:lstStyle/>
          <a:p>
            <a:r>
              <a:rPr lang="en-US" dirty="0"/>
              <a:t>Abraham, Isaac, Jacob</a:t>
            </a:r>
          </a:p>
        </p:txBody>
      </p:sp>
      <p:sp>
        <p:nvSpPr>
          <p:cNvPr id="3" name="Subtitle 2">
            <a:extLst>
              <a:ext uri="{FF2B5EF4-FFF2-40B4-BE49-F238E27FC236}">
                <a16:creationId xmlns:a16="http://schemas.microsoft.com/office/drawing/2014/main" id="{F0EC042A-11EE-4914-95B5-4F20C405D14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A2D8C38-A63F-4B78-A3FA-A53A9BA5B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100" y="1600200"/>
            <a:ext cx="5257800" cy="5257800"/>
          </a:xfrm>
          <a:prstGeom prst="rect">
            <a:avLst/>
          </a:prstGeom>
        </p:spPr>
      </p:pic>
    </p:spTree>
    <p:extLst>
      <p:ext uri="{BB962C8B-B14F-4D97-AF65-F5344CB8AC3E}">
        <p14:creationId xmlns:p14="http://schemas.microsoft.com/office/powerpoint/2010/main" val="3441202315"/>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B7EC3-17CC-4AA5-B0AB-3E8E3BAA8CD3}"/>
              </a:ext>
            </a:extLst>
          </p:cNvPr>
          <p:cNvSpPr>
            <a:spLocks noGrp="1"/>
          </p:cNvSpPr>
          <p:nvPr>
            <p:ph type="title"/>
          </p:nvPr>
        </p:nvSpPr>
        <p:spPr>
          <a:xfrm>
            <a:off x="838200" y="365125"/>
            <a:ext cx="10515600" cy="734805"/>
          </a:xfrm>
        </p:spPr>
        <p:txBody>
          <a:bodyPr/>
          <a:lstStyle/>
          <a:p>
            <a:r>
              <a:rPr lang="en-US" dirty="0"/>
              <a:t>13:10-14</a:t>
            </a:r>
          </a:p>
        </p:txBody>
      </p:sp>
      <p:sp>
        <p:nvSpPr>
          <p:cNvPr id="3" name="Content Placeholder 2">
            <a:extLst>
              <a:ext uri="{FF2B5EF4-FFF2-40B4-BE49-F238E27FC236}">
                <a16:creationId xmlns:a16="http://schemas.microsoft.com/office/drawing/2014/main" id="{1DC6211E-0B38-4726-AD76-35D4EB97ECA1}"/>
              </a:ext>
            </a:extLst>
          </p:cNvPr>
          <p:cNvSpPr>
            <a:spLocks noGrp="1"/>
          </p:cNvSpPr>
          <p:nvPr>
            <p:ph idx="1"/>
          </p:nvPr>
        </p:nvSpPr>
        <p:spPr>
          <a:xfrm>
            <a:off x="838200" y="1338470"/>
            <a:ext cx="10515600" cy="4838493"/>
          </a:xfrm>
        </p:spPr>
        <p:txBody>
          <a:bodyPr>
            <a:noAutofit/>
          </a:bodyPr>
          <a:lstStyle/>
          <a:p>
            <a:r>
              <a:rPr lang="en-US" b="0" i="0" u="none" strike="noStrike" baseline="0" dirty="0">
                <a:latin typeface="Verdana" panose="020B0604030504040204" pitchFamily="34" charset="0"/>
              </a:rPr>
              <a:t>(10)  And Lot lifted his eyes and saw all the plain of Jordan, that it </a:t>
            </a:r>
            <a:r>
              <a:rPr lang="en-US" b="0" i="1" u="none" strike="noStrike" baseline="0" dirty="0">
                <a:latin typeface="Verdana" panose="020B0604030504040204" pitchFamily="34" charset="0"/>
              </a:rPr>
              <a:t>was</a:t>
            </a:r>
            <a:r>
              <a:rPr lang="en-US" b="0" i="0" u="none" strike="noStrike" baseline="0" dirty="0">
                <a:latin typeface="Verdana" panose="020B0604030504040204" pitchFamily="34" charset="0"/>
              </a:rPr>
              <a:t> well watered everywhere (before the LORD destroyed Sodom and Gomorrah) like the garden of the LORD, like the land of Egypt as you go toward </a:t>
            </a:r>
            <a:r>
              <a:rPr lang="en-US" b="0" i="0" u="none" strike="noStrike" baseline="0" dirty="0" err="1">
                <a:latin typeface="Verdana" panose="020B0604030504040204" pitchFamily="34" charset="0"/>
              </a:rPr>
              <a:t>Zoar</a:t>
            </a:r>
            <a:r>
              <a:rPr lang="en-US" b="0" i="0" u="none" strike="noStrike" baseline="0" dirty="0">
                <a:latin typeface="Verdana" panose="020B0604030504040204" pitchFamily="34" charset="0"/>
              </a:rPr>
              <a:t>.  (11)  Then Lot chose for himself all the plain of Jordan, and Lot journeyed east. And they separated from each other.  (12)  Abram dwelt in the land of Canaan, and Lot dwelt in the cities of the plain and pitched </a:t>
            </a:r>
            <a:r>
              <a:rPr lang="en-US" b="0" i="1" u="none" strike="noStrike" baseline="0" dirty="0">
                <a:latin typeface="Verdana" panose="020B0604030504040204" pitchFamily="34" charset="0"/>
              </a:rPr>
              <a:t>his</a:t>
            </a:r>
            <a:r>
              <a:rPr lang="en-US" b="0" i="0" u="none" strike="noStrike" baseline="0" dirty="0">
                <a:latin typeface="Verdana" panose="020B0604030504040204" pitchFamily="34" charset="0"/>
              </a:rPr>
              <a:t> tent even as far as Sodom.  (13)  But the men of Sodom </a:t>
            </a:r>
            <a:r>
              <a:rPr lang="en-US" b="0" i="1" u="none" strike="noStrike" baseline="0" dirty="0">
                <a:latin typeface="Verdana" panose="020B0604030504040204" pitchFamily="34" charset="0"/>
              </a:rPr>
              <a:t>were</a:t>
            </a:r>
            <a:r>
              <a:rPr lang="en-US" b="0" i="0" u="none" strike="noStrike" baseline="0" dirty="0">
                <a:latin typeface="Verdana" panose="020B0604030504040204" pitchFamily="34" charset="0"/>
              </a:rPr>
              <a:t> exceedingly wicked and sinful against the LORD.</a:t>
            </a:r>
          </a:p>
        </p:txBody>
      </p:sp>
    </p:spTree>
    <p:extLst>
      <p:ext uri="{BB962C8B-B14F-4D97-AF65-F5344CB8AC3E}">
        <p14:creationId xmlns:p14="http://schemas.microsoft.com/office/powerpoint/2010/main" val="3369945303"/>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CE2AF8-6AD2-4817-9254-CB76B6579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5587"/>
            <a:ext cx="6188765" cy="10453588"/>
          </a:xfrm>
          <a:prstGeom prst="rect">
            <a:avLst/>
          </a:prstGeom>
        </p:spPr>
      </p:pic>
      <p:pic>
        <p:nvPicPr>
          <p:cNvPr id="6" name="Picture 5">
            <a:extLst>
              <a:ext uri="{FF2B5EF4-FFF2-40B4-BE49-F238E27FC236}">
                <a16:creationId xmlns:a16="http://schemas.microsoft.com/office/drawing/2014/main" id="{657714B5-8A42-4C39-A2B6-3C0166053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946" y="0"/>
            <a:ext cx="5866054" cy="3863011"/>
          </a:xfrm>
          <a:prstGeom prst="rect">
            <a:avLst/>
          </a:prstGeom>
        </p:spPr>
      </p:pic>
      <p:pic>
        <p:nvPicPr>
          <p:cNvPr id="7" name="Picture 6">
            <a:extLst>
              <a:ext uri="{FF2B5EF4-FFF2-40B4-BE49-F238E27FC236}">
                <a16:creationId xmlns:a16="http://schemas.microsoft.com/office/drawing/2014/main" id="{AC75F11A-8EBA-4DA6-92C2-C2E22DBC4C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9757" y="3902634"/>
            <a:ext cx="4532243" cy="2984647"/>
          </a:xfrm>
          <a:prstGeom prst="rect">
            <a:avLst/>
          </a:prstGeom>
        </p:spPr>
      </p:pic>
    </p:spTree>
    <p:extLst>
      <p:ext uri="{BB962C8B-B14F-4D97-AF65-F5344CB8AC3E}">
        <p14:creationId xmlns:p14="http://schemas.microsoft.com/office/powerpoint/2010/main" val="3350505716"/>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769233-3C39-42B1-B33A-AB109C1D7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9339" y="1721125"/>
            <a:ext cx="5552661" cy="3415750"/>
          </a:xfrm>
          <a:prstGeom prst="rect">
            <a:avLst/>
          </a:prstGeom>
        </p:spPr>
      </p:pic>
      <p:pic>
        <p:nvPicPr>
          <p:cNvPr id="9" name="Picture 8">
            <a:extLst>
              <a:ext uri="{FF2B5EF4-FFF2-40B4-BE49-F238E27FC236}">
                <a16:creationId xmlns:a16="http://schemas.microsoft.com/office/drawing/2014/main" id="{FBC29260-CF26-4795-9BE3-51F326F8F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82" y="1189382"/>
            <a:ext cx="7063411" cy="4479236"/>
          </a:xfrm>
          <a:prstGeom prst="rect">
            <a:avLst/>
          </a:prstGeom>
        </p:spPr>
      </p:pic>
    </p:spTree>
    <p:extLst>
      <p:ext uri="{BB962C8B-B14F-4D97-AF65-F5344CB8AC3E}">
        <p14:creationId xmlns:p14="http://schemas.microsoft.com/office/powerpoint/2010/main" val="4045061189"/>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22A0-E1C4-4598-ACB0-C7A8B271B5FD}"/>
              </a:ext>
            </a:extLst>
          </p:cNvPr>
          <p:cNvSpPr>
            <a:spLocks noGrp="1"/>
          </p:cNvSpPr>
          <p:nvPr>
            <p:ph type="title"/>
          </p:nvPr>
        </p:nvSpPr>
        <p:spPr>
          <a:xfrm>
            <a:off x="838200" y="365125"/>
            <a:ext cx="9644270" cy="1834736"/>
          </a:xfrm>
        </p:spPr>
        <p:txBody>
          <a:bodyPr>
            <a:normAutofit fontScale="90000"/>
          </a:bodyPr>
          <a:lstStyle/>
          <a:p>
            <a:r>
              <a:rPr lang="en-US" b="1" dirty="0"/>
              <a:t>Hebron</a:t>
            </a:r>
            <a:br>
              <a:rPr lang="en-US" b="1" dirty="0"/>
            </a:br>
            <a:r>
              <a:rPr lang="en-US" sz="2700" b="1" i="0" u="none" strike="noStrike" baseline="0" dirty="0">
                <a:latin typeface="Verdana" panose="020B0604030504040204" pitchFamily="34" charset="0"/>
              </a:rPr>
              <a:t>(Genesis 13:18)  Then Abram moved </a:t>
            </a:r>
            <a:r>
              <a:rPr lang="en-US" sz="2700" b="1" i="1" u="none" strike="noStrike" baseline="0" dirty="0">
                <a:latin typeface="Verdana" panose="020B0604030504040204" pitchFamily="34" charset="0"/>
              </a:rPr>
              <a:t>his</a:t>
            </a:r>
            <a:r>
              <a:rPr lang="en-US" sz="2700" b="1" i="0" u="none" strike="noStrike" baseline="0" dirty="0">
                <a:latin typeface="Verdana" panose="020B0604030504040204" pitchFamily="34" charset="0"/>
              </a:rPr>
              <a:t> tent, and went and dwelt by the terebinth trees of </a:t>
            </a:r>
            <a:r>
              <a:rPr lang="en-US" sz="2700" b="1" i="0" u="none" strike="noStrike" baseline="0" dirty="0" err="1">
                <a:latin typeface="Verdana" panose="020B0604030504040204" pitchFamily="34" charset="0"/>
              </a:rPr>
              <a:t>Mamre</a:t>
            </a:r>
            <a:r>
              <a:rPr lang="en-US" sz="2700" b="1" i="0" u="none" strike="noStrike" baseline="0" dirty="0">
                <a:latin typeface="Verdana" panose="020B0604030504040204" pitchFamily="34" charset="0"/>
              </a:rPr>
              <a:t>, which </a:t>
            </a:r>
            <a:r>
              <a:rPr lang="en-US" sz="2700" b="1" i="1" u="none" strike="noStrike" baseline="0" dirty="0">
                <a:latin typeface="Verdana" panose="020B0604030504040204" pitchFamily="34" charset="0"/>
              </a:rPr>
              <a:t>are</a:t>
            </a:r>
            <a:r>
              <a:rPr lang="en-US" sz="2700" b="1" i="0" u="none" strike="noStrike" baseline="0" dirty="0">
                <a:latin typeface="Verdana" panose="020B0604030504040204" pitchFamily="34" charset="0"/>
              </a:rPr>
              <a:t> in Hebron, and built an altar there to the LORD.</a:t>
            </a:r>
            <a:endParaRPr lang="en-US" sz="2700" b="1" dirty="0"/>
          </a:p>
        </p:txBody>
      </p:sp>
      <p:pic>
        <p:nvPicPr>
          <p:cNvPr id="5" name="Content Placeholder 4">
            <a:extLst>
              <a:ext uri="{FF2B5EF4-FFF2-40B4-BE49-F238E27FC236}">
                <a16:creationId xmlns:a16="http://schemas.microsoft.com/office/drawing/2014/main" id="{89001306-574E-417D-A410-53E250C198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2539" y="2690191"/>
            <a:ext cx="6009461" cy="3922643"/>
          </a:xfrm>
        </p:spPr>
      </p:pic>
      <p:pic>
        <p:nvPicPr>
          <p:cNvPr id="7" name="Picture 6">
            <a:extLst>
              <a:ext uri="{FF2B5EF4-FFF2-40B4-BE49-F238E27FC236}">
                <a16:creationId xmlns:a16="http://schemas.microsoft.com/office/drawing/2014/main" id="{DC2B5B92-CEE7-45F6-92CA-66F2E0862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411896"/>
            <a:ext cx="6084631" cy="4368952"/>
          </a:xfrm>
          <a:prstGeom prst="rect">
            <a:avLst/>
          </a:prstGeom>
        </p:spPr>
      </p:pic>
    </p:spTree>
    <p:extLst>
      <p:ext uri="{BB962C8B-B14F-4D97-AF65-F5344CB8AC3E}">
        <p14:creationId xmlns:p14="http://schemas.microsoft.com/office/powerpoint/2010/main" val="1150170398"/>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CDEC16B7-79F9-4CA4-AC7B-AC95CC38E0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2408" y="-424070"/>
            <a:ext cx="10431446" cy="7169427"/>
          </a:xfrm>
        </p:spPr>
      </p:pic>
      <p:sp>
        <p:nvSpPr>
          <p:cNvPr id="2" name="Title 1">
            <a:extLst>
              <a:ext uri="{FF2B5EF4-FFF2-40B4-BE49-F238E27FC236}">
                <a16:creationId xmlns:a16="http://schemas.microsoft.com/office/drawing/2014/main" id="{09D2E6AE-9FCC-463C-82A0-ED88A32BDB7E}"/>
              </a:ext>
            </a:extLst>
          </p:cNvPr>
          <p:cNvSpPr>
            <a:spLocks noGrp="1"/>
          </p:cNvSpPr>
          <p:nvPr>
            <p:ph type="title"/>
          </p:nvPr>
        </p:nvSpPr>
        <p:spPr/>
        <p:txBody>
          <a:bodyPr/>
          <a:lstStyle/>
          <a:p>
            <a:r>
              <a:rPr lang="en-US" dirty="0"/>
              <a:t>Abraham’s Family</a:t>
            </a:r>
          </a:p>
        </p:txBody>
      </p:sp>
    </p:spTree>
    <p:extLst>
      <p:ext uri="{BB962C8B-B14F-4D97-AF65-F5344CB8AC3E}">
        <p14:creationId xmlns:p14="http://schemas.microsoft.com/office/powerpoint/2010/main" val="3857510295"/>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CE7658-9B1E-4BF0-AB00-79EB75B89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3904"/>
            <a:ext cx="4587284" cy="4774096"/>
          </a:xfrm>
          <a:prstGeom prst="rect">
            <a:avLst/>
          </a:prstGeom>
        </p:spPr>
      </p:pic>
      <p:pic>
        <p:nvPicPr>
          <p:cNvPr id="5" name="Picture 4">
            <a:extLst>
              <a:ext uri="{FF2B5EF4-FFF2-40B4-BE49-F238E27FC236}">
                <a16:creationId xmlns:a16="http://schemas.microsoft.com/office/drawing/2014/main" id="{20B7F564-68E4-4AF6-ACC1-B1BB74B17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724" y="520148"/>
            <a:ext cx="7544276" cy="5817704"/>
          </a:xfrm>
          <a:prstGeom prst="rect">
            <a:avLst/>
          </a:prstGeom>
        </p:spPr>
      </p:pic>
      <p:sp>
        <p:nvSpPr>
          <p:cNvPr id="2" name="TextBox 1">
            <a:extLst>
              <a:ext uri="{FF2B5EF4-FFF2-40B4-BE49-F238E27FC236}">
                <a16:creationId xmlns:a16="http://schemas.microsoft.com/office/drawing/2014/main" id="{C0E5F116-27F7-4F01-820A-F5516E666ABB}"/>
              </a:ext>
            </a:extLst>
          </p:cNvPr>
          <p:cNvSpPr txBox="1"/>
          <p:nvPr/>
        </p:nvSpPr>
        <p:spPr>
          <a:xfrm>
            <a:off x="1656522" y="520148"/>
            <a:ext cx="1683026" cy="830997"/>
          </a:xfrm>
          <a:prstGeom prst="rect">
            <a:avLst/>
          </a:prstGeom>
          <a:noFill/>
        </p:spPr>
        <p:txBody>
          <a:bodyPr wrap="square" rtlCol="0">
            <a:spAutoFit/>
          </a:bodyPr>
          <a:lstStyle/>
          <a:p>
            <a:r>
              <a:rPr lang="en-US" sz="4800" b="1" dirty="0"/>
              <a:t>Ur</a:t>
            </a:r>
          </a:p>
        </p:txBody>
      </p:sp>
    </p:spTree>
    <p:extLst>
      <p:ext uri="{BB962C8B-B14F-4D97-AF65-F5344CB8AC3E}">
        <p14:creationId xmlns:p14="http://schemas.microsoft.com/office/powerpoint/2010/main" val="2715481667"/>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DA8A-8DFA-40DB-A342-E456900DB7EF}"/>
              </a:ext>
            </a:extLst>
          </p:cNvPr>
          <p:cNvSpPr>
            <a:spLocks noGrp="1"/>
          </p:cNvSpPr>
          <p:nvPr>
            <p:ph type="title"/>
          </p:nvPr>
        </p:nvSpPr>
        <p:spPr>
          <a:xfrm>
            <a:off x="838200" y="365125"/>
            <a:ext cx="10515600" cy="668545"/>
          </a:xfrm>
        </p:spPr>
        <p:txBody>
          <a:bodyPr>
            <a:normAutofit fontScale="90000"/>
          </a:bodyPr>
          <a:lstStyle/>
          <a:p>
            <a:r>
              <a:rPr lang="en-US" dirty="0"/>
              <a:t>Genesis 11:31; 12:1-4</a:t>
            </a:r>
          </a:p>
        </p:txBody>
      </p:sp>
      <p:sp>
        <p:nvSpPr>
          <p:cNvPr id="3" name="Content Placeholder 2">
            <a:extLst>
              <a:ext uri="{FF2B5EF4-FFF2-40B4-BE49-F238E27FC236}">
                <a16:creationId xmlns:a16="http://schemas.microsoft.com/office/drawing/2014/main" id="{CB159FEF-85E3-4AC1-985C-0F2F19C7C47C}"/>
              </a:ext>
            </a:extLst>
          </p:cNvPr>
          <p:cNvSpPr>
            <a:spLocks noGrp="1"/>
          </p:cNvSpPr>
          <p:nvPr>
            <p:ph idx="1"/>
          </p:nvPr>
        </p:nvSpPr>
        <p:spPr>
          <a:xfrm>
            <a:off x="838200" y="1285461"/>
            <a:ext cx="10515600" cy="4891502"/>
          </a:xfrm>
        </p:spPr>
        <p:txBody>
          <a:bodyPr>
            <a:noAutofit/>
          </a:bodyPr>
          <a:lstStyle/>
          <a:p>
            <a:r>
              <a:rPr lang="en-US" sz="2400" b="0" i="0" u="none" strike="noStrike" baseline="0" dirty="0">
                <a:latin typeface="Verdana" panose="020B0604030504040204" pitchFamily="34" charset="0"/>
              </a:rPr>
              <a:t>(31)  And </a:t>
            </a:r>
            <a:r>
              <a:rPr lang="en-US" sz="2400" b="0" i="0" u="none" strike="noStrike" baseline="0" dirty="0" err="1">
                <a:latin typeface="Verdana" panose="020B0604030504040204" pitchFamily="34" charset="0"/>
              </a:rPr>
              <a:t>Terah</a:t>
            </a:r>
            <a:r>
              <a:rPr lang="en-US" sz="2400" b="0" i="0" u="none" strike="noStrike" baseline="0" dirty="0">
                <a:latin typeface="Verdana" panose="020B0604030504040204" pitchFamily="34" charset="0"/>
              </a:rPr>
              <a:t> took his son Abram and his grandson Lot, the son of Haran, and his daughter-in-law Sarai, his son Abram's wife, and they went out with them from Ur of the Chaldeans to go to the land of Canaan; and they came to Haran and dwelt there.</a:t>
            </a:r>
          </a:p>
          <a:p>
            <a:pPr marR="0" algn="l" rtl="0"/>
            <a:r>
              <a:rPr lang="en-US" sz="2400" b="0" i="0" u="none" strike="noStrike" baseline="0" dirty="0">
                <a:latin typeface="Verdana" panose="020B0604030504040204" pitchFamily="34" charset="0"/>
              </a:rPr>
              <a:t>(12:1)  Now the LORD had said to Abram: "Get out of your country, From your family And from your father's house, To a land that I will show you.  (2)  I will make you a great nation; I will bless you And make your name great; And you shall be a blessing.  (3)  I will bless those who bless you, And I will curse him who curses you; And in you all the families of the earth shall be blessed.“  (4)  So Abram departed as the LORD had spoken to him, and Lot went with him. And Abram </a:t>
            </a:r>
            <a:r>
              <a:rPr lang="en-US" sz="2400" b="0" i="1" u="none" strike="noStrike" baseline="0" dirty="0">
                <a:latin typeface="Verdana" panose="020B0604030504040204" pitchFamily="34" charset="0"/>
              </a:rPr>
              <a:t>was</a:t>
            </a:r>
            <a:r>
              <a:rPr lang="en-US" sz="2400" b="0" i="0" u="none" strike="noStrike" baseline="0" dirty="0">
                <a:latin typeface="Verdana" panose="020B0604030504040204" pitchFamily="34" charset="0"/>
              </a:rPr>
              <a:t> seventy-five years old when he departed from Haran.</a:t>
            </a:r>
          </a:p>
        </p:txBody>
      </p:sp>
    </p:spTree>
    <p:extLst>
      <p:ext uri="{BB962C8B-B14F-4D97-AF65-F5344CB8AC3E}">
        <p14:creationId xmlns:p14="http://schemas.microsoft.com/office/powerpoint/2010/main" val="1321399251"/>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ran (BiblePlaces.com)">
            <a:extLst>
              <a:ext uri="{FF2B5EF4-FFF2-40B4-BE49-F238E27FC236}">
                <a16:creationId xmlns:a16="http://schemas.microsoft.com/office/drawing/2014/main" id="{EC36CC06-D538-47F2-BC0F-7D4BDDCB1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85084" cy="41081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EE5FB8C-3D90-4131-8587-6F8BFBE03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017" y="2889577"/>
            <a:ext cx="5963479" cy="3968424"/>
          </a:xfrm>
          <a:prstGeom prst="rect">
            <a:avLst/>
          </a:prstGeom>
        </p:spPr>
      </p:pic>
      <p:sp>
        <p:nvSpPr>
          <p:cNvPr id="5" name="TextBox 4">
            <a:extLst>
              <a:ext uri="{FF2B5EF4-FFF2-40B4-BE49-F238E27FC236}">
                <a16:creationId xmlns:a16="http://schemas.microsoft.com/office/drawing/2014/main" id="{F559A1F3-E3B7-4737-829E-85F1D714EC44}"/>
              </a:ext>
            </a:extLst>
          </p:cNvPr>
          <p:cNvSpPr txBox="1"/>
          <p:nvPr/>
        </p:nvSpPr>
        <p:spPr>
          <a:xfrm>
            <a:off x="8189844" y="623717"/>
            <a:ext cx="2173356" cy="830997"/>
          </a:xfrm>
          <a:prstGeom prst="rect">
            <a:avLst/>
          </a:prstGeom>
          <a:noFill/>
        </p:spPr>
        <p:txBody>
          <a:bodyPr wrap="square">
            <a:spAutoFit/>
          </a:bodyPr>
          <a:lstStyle/>
          <a:p>
            <a:r>
              <a:rPr lang="en-US" sz="4800" b="1" dirty="0"/>
              <a:t>Haran</a:t>
            </a:r>
          </a:p>
        </p:txBody>
      </p:sp>
    </p:spTree>
    <p:extLst>
      <p:ext uri="{BB962C8B-B14F-4D97-AF65-F5344CB8AC3E}">
        <p14:creationId xmlns:p14="http://schemas.microsoft.com/office/powerpoint/2010/main" val="2166731889"/>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B7EC3-17CC-4AA5-B0AB-3E8E3BAA8CD3}"/>
              </a:ext>
            </a:extLst>
          </p:cNvPr>
          <p:cNvSpPr>
            <a:spLocks noGrp="1"/>
          </p:cNvSpPr>
          <p:nvPr>
            <p:ph type="title"/>
          </p:nvPr>
        </p:nvSpPr>
        <p:spPr/>
        <p:txBody>
          <a:bodyPr/>
          <a:lstStyle/>
          <a:p>
            <a:r>
              <a:rPr lang="en-US" dirty="0"/>
              <a:t>Genesis 12:8-10</a:t>
            </a:r>
          </a:p>
        </p:txBody>
      </p:sp>
      <p:sp>
        <p:nvSpPr>
          <p:cNvPr id="3" name="Content Placeholder 2">
            <a:extLst>
              <a:ext uri="{FF2B5EF4-FFF2-40B4-BE49-F238E27FC236}">
                <a16:creationId xmlns:a16="http://schemas.microsoft.com/office/drawing/2014/main" id="{1DC6211E-0B38-4726-AD76-35D4EB97ECA1}"/>
              </a:ext>
            </a:extLst>
          </p:cNvPr>
          <p:cNvSpPr>
            <a:spLocks noGrp="1"/>
          </p:cNvSpPr>
          <p:nvPr>
            <p:ph idx="1"/>
          </p:nvPr>
        </p:nvSpPr>
        <p:spPr/>
        <p:txBody>
          <a:bodyPr>
            <a:normAutofit/>
          </a:bodyPr>
          <a:lstStyle/>
          <a:p>
            <a:r>
              <a:rPr lang="en-US" b="0" i="0" u="none" strike="noStrike" baseline="0" dirty="0">
                <a:latin typeface="Verdana" panose="020B0604030504040204" pitchFamily="34" charset="0"/>
              </a:rPr>
              <a:t>(8)  And he moved from there to the mountain east of Bethel, and he pitched his tent </a:t>
            </a:r>
            <a:r>
              <a:rPr lang="en-US" b="0" i="1" u="none" strike="noStrike" baseline="0" dirty="0">
                <a:latin typeface="Verdana" panose="020B0604030504040204" pitchFamily="34" charset="0"/>
              </a:rPr>
              <a:t>with</a:t>
            </a:r>
            <a:r>
              <a:rPr lang="en-US" b="0" i="0" u="none" strike="noStrike" baseline="0" dirty="0">
                <a:latin typeface="Verdana" panose="020B0604030504040204" pitchFamily="34" charset="0"/>
              </a:rPr>
              <a:t> Bethel on the west and Ai on the east; there he built an altar to the LORD and called on the name of the LORD.</a:t>
            </a:r>
          </a:p>
          <a:p>
            <a:r>
              <a:rPr lang="en-US" b="0" i="0" u="none" strike="noStrike" baseline="0" dirty="0">
                <a:latin typeface="Verdana" panose="020B0604030504040204" pitchFamily="34" charset="0"/>
              </a:rPr>
              <a:t>(9)  So Abram journeyed, going on still toward the South.</a:t>
            </a:r>
          </a:p>
          <a:p>
            <a:r>
              <a:rPr lang="en-US" b="0" i="0" u="none" strike="noStrike" baseline="0" dirty="0">
                <a:latin typeface="Verdana" panose="020B0604030504040204" pitchFamily="34" charset="0"/>
              </a:rPr>
              <a:t>(10)  Now there was a famine in the land, and Abram went down to Egypt to dwell there, for the famine </a:t>
            </a:r>
            <a:r>
              <a:rPr lang="en-US" b="0" i="1" u="none" strike="noStrike" baseline="0" dirty="0">
                <a:latin typeface="Verdana" panose="020B0604030504040204" pitchFamily="34" charset="0"/>
              </a:rPr>
              <a:t>was</a:t>
            </a:r>
            <a:r>
              <a:rPr lang="en-US" b="0" i="0" u="none" strike="noStrike" baseline="0" dirty="0">
                <a:latin typeface="Verdana" panose="020B0604030504040204" pitchFamily="34" charset="0"/>
              </a:rPr>
              <a:t> severe in the land. </a:t>
            </a:r>
          </a:p>
        </p:txBody>
      </p:sp>
    </p:spTree>
    <p:extLst>
      <p:ext uri="{BB962C8B-B14F-4D97-AF65-F5344CB8AC3E}">
        <p14:creationId xmlns:p14="http://schemas.microsoft.com/office/powerpoint/2010/main" val="3425323541"/>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662376-7BC3-4D60-A1F3-85E6ECDB8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043" y="9939"/>
            <a:ext cx="5565914" cy="6838122"/>
          </a:xfrm>
          <a:prstGeom prst="rect">
            <a:avLst/>
          </a:prstGeom>
        </p:spPr>
      </p:pic>
    </p:spTree>
    <p:extLst>
      <p:ext uri="{BB962C8B-B14F-4D97-AF65-F5344CB8AC3E}">
        <p14:creationId xmlns:p14="http://schemas.microsoft.com/office/powerpoint/2010/main" val="2287613065"/>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CA7A-98B4-43EA-8171-37DA825192A7}"/>
              </a:ext>
            </a:extLst>
          </p:cNvPr>
          <p:cNvSpPr>
            <a:spLocks noGrp="1"/>
          </p:cNvSpPr>
          <p:nvPr>
            <p:ph type="title"/>
          </p:nvPr>
        </p:nvSpPr>
        <p:spPr>
          <a:xfrm>
            <a:off x="1050235" y="2405960"/>
            <a:ext cx="3203713" cy="1325563"/>
          </a:xfrm>
        </p:spPr>
        <p:txBody>
          <a:bodyPr/>
          <a:lstStyle/>
          <a:p>
            <a:r>
              <a:rPr lang="en-US" b="1" dirty="0"/>
              <a:t>Abraham in</a:t>
            </a:r>
            <a:br>
              <a:rPr lang="en-US" b="1" dirty="0"/>
            </a:br>
            <a:r>
              <a:rPr lang="en-US" b="1" dirty="0"/>
              <a:t>Canaan</a:t>
            </a:r>
          </a:p>
        </p:txBody>
      </p:sp>
      <p:pic>
        <p:nvPicPr>
          <p:cNvPr id="5" name="Content Placeholder 4">
            <a:extLst>
              <a:ext uri="{FF2B5EF4-FFF2-40B4-BE49-F238E27FC236}">
                <a16:creationId xmlns:a16="http://schemas.microsoft.com/office/drawing/2014/main" id="{8B4C759F-8B40-4C37-A4F0-477C98BA1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0680" y="0"/>
            <a:ext cx="5034955" cy="6858000"/>
          </a:xfrm>
        </p:spPr>
      </p:pic>
    </p:spTree>
    <p:extLst>
      <p:ext uri="{BB962C8B-B14F-4D97-AF65-F5344CB8AC3E}">
        <p14:creationId xmlns:p14="http://schemas.microsoft.com/office/powerpoint/2010/main" val="3849154248"/>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6DF0-7855-43B4-AC9C-18D967E07F3E}"/>
              </a:ext>
            </a:extLst>
          </p:cNvPr>
          <p:cNvSpPr>
            <a:spLocks noGrp="1"/>
          </p:cNvSpPr>
          <p:nvPr>
            <p:ph type="title"/>
          </p:nvPr>
        </p:nvSpPr>
        <p:spPr/>
        <p:txBody>
          <a:bodyPr/>
          <a:lstStyle/>
          <a:p>
            <a:r>
              <a:rPr lang="en-US" b="1" dirty="0"/>
              <a:t>Bethel</a:t>
            </a:r>
          </a:p>
        </p:txBody>
      </p:sp>
      <p:pic>
        <p:nvPicPr>
          <p:cNvPr id="5" name="Content Placeholder 4">
            <a:extLst>
              <a:ext uri="{FF2B5EF4-FFF2-40B4-BE49-F238E27FC236}">
                <a16:creationId xmlns:a16="http://schemas.microsoft.com/office/drawing/2014/main" id="{81B3F705-8812-4CEC-AC54-A4474C6B84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8" y="1882845"/>
            <a:ext cx="5958321" cy="3981242"/>
          </a:xfrm>
        </p:spPr>
      </p:pic>
      <p:pic>
        <p:nvPicPr>
          <p:cNvPr id="1026" name="Picture 2" descr="Bethel - Wikipedia">
            <a:extLst>
              <a:ext uri="{FF2B5EF4-FFF2-40B4-BE49-F238E27FC236}">
                <a16:creationId xmlns:a16="http://schemas.microsoft.com/office/drawing/2014/main" id="{D97F3313-46AF-4BF4-8CA0-95C7495F1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279" y="0"/>
            <a:ext cx="6229721" cy="438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80145"/>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05B287-BD1C-47BD-8212-4DC9A1FA4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893" y="15270"/>
            <a:ext cx="9987923" cy="6842730"/>
          </a:xfrm>
          <a:prstGeom prst="rect">
            <a:avLst/>
          </a:prstGeom>
        </p:spPr>
      </p:pic>
    </p:spTree>
    <p:extLst>
      <p:ext uri="{BB962C8B-B14F-4D97-AF65-F5344CB8AC3E}">
        <p14:creationId xmlns:p14="http://schemas.microsoft.com/office/powerpoint/2010/main" val="3061605599"/>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459</Words>
  <Application>Microsoft Office PowerPoint</Application>
  <PresentationFormat>Widescreen</PresentationFormat>
  <Paragraphs>16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Verdana</vt:lpstr>
      <vt:lpstr>Office Theme</vt:lpstr>
      <vt:lpstr>Abraham, Isaac, Jacob</vt:lpstr>
      <vt:lpstr>PowerPoint Presentation</vt:lpstr>
      <vt:lpstr>Genesis 11:31; 12:1-4</vt:lpstr>
      <vt:lpstr>PowerPoint Presentation</vt:lpstr>
      <vt:lpstr>Genesis 12:8-10</vt:lpstr>
      <vt:lpstr>PowerPoint Presentation</vt:lpstr>
      <vt:lpstr>Abraham in Canaan</vt:lpstr>
      <vt:lpstr>Bethel</vt:lpstr>
      <vt:lpstr>PowerPoint Presentation</vt:lpstr>
      <vt:lpstr>13:10-14</vt:lpstr>
      <vt:lpstr>PowerPoint Presentation</vt:lpstr>
      <vt:lpstr>PowerPoint Presentation</vt:lpstr>
      <vt:lpstr>Hebron (Genesis 13:18)  Then Abram moved his tent, and went and dwelt by the terebinth trees of Mamre, which are in Hebron, and built an altar there to the LORD.</vt:lpstr>
      <vt:lpstr>Abraham’s Family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Manly Luscombe</dc:creator>
  <cp:lastModifiedBy>Manly Luscombe</cp:lastModifiedBy>
  <cp:revision>15</cp:revision>
  <dcterms:created xsi:type="dcterms:W3CDTF">2020-12-03T14:47:32Z</dcterms:created>
  <dcterms:modified xsi:type="dcterms:W3CDTF">2021-01-09T20:02:04Z</dcterms:modified>
</cp:coreProperties>
</file>