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DA36887D-1A26-42D6-BA46-1E9C1D542689}"/>
    <pc:docChg chg="custSel addSld modSld">
      <pc:chgData name="Manly Luscombe" userId="d66a401e1e7a39bf" providerId="LiveId" clId="{DA36887D-1A26-42D6-BA46-1E9C1D542689}" dt="2021-01-26T15:46:39.482" v="302" actId="20577"/>
      <pc:docMkLst>
        <pc:docMk/>
      </pc:docMkLst>
      <pc:sldChg chg="modSp mod">
        <pc:chgData name="Manly Luscombe" userId="d66a401e1e7a39bf" providerId="LiveId" clId="{DA36887D-1A26-42D6-BA46-1E9C1D542689}" dt="2021-01-25T23:59:30.193" v="7" actId="20577"/>
        <pc:sldMkLst>
          <pc:docMk/>
          <pc:sldMk cId="3424788096" sldId="257"/>
        </pc:sldMkLst>
        <pc:spChg chg="mod">
          <ac:chgData name="Manly Luscombe" userId="d66a401e1e7a39bf" providerId="LiveId" clId="{DA36887D-1A26-42D6-BA46-1E9C1D542689}" dt="2021-01-25T23:59:30.193" v="7" actId="20577"/>
          <ac:spMkLst>
            <pc:docMk/>
            <pc:sldMk cId="3424788096" sldId="257"/>
            <ac:spMk id="6" creationId="{2E405410-DB56-4926-84B5-58097267DCAE}"/>
          </ac:spMkLst>
        </pc:spChg>
      </pc:sldChg>
      <pc:sldChg chg="addSp modSp mod">
        <pc:chgData name="Manly Luscombe" userId="d66a401e1e7a39bf" providerId="LiveId" clId="{DA36887D-1A26-42D6-BA46-1E9C1D542689}" dt="2021-01-26T00:10:30.555" v="70" actId="1076"/>
        <pc:sldMkLst>
          <pc:docMk/>
          <pc:sldMk cId="492683410" sldId="259"/>
        </pc:sldMkLst>
        <pc:spChg chg="add mod">
          <ac:chgData name="Manly Luscombe" userId="d66a401e1e7a39bf" providerId="LiveId" clId="{DA36887D-1A26-42D6-BA46-1E9C1D542689}" dt="2021-01-26T00:09:43.584" v="69" actId="20577"/>
          <ac:spMkLst>
            <pc:docMk/>
            <pc:sldMk cId="492683410" sldId="259"/>
            <ac:spMk id="3" creationId="{618318C8-7F32-40A1-AC5B-2B0D24F2DC57}"/>
          </ac:spMkLst>
        </pc:spChg>
        <pc:spChg chg="mod">
          <ac:chgData name="Manly Luscombe" userId="d66a401e1e7a39bf" providerId="LiveId" clId="{DA36887D-1A26-42D6-BA46-1E9C1D542689}" dt="2021-01-26T00:10:30.555" v="70" actId="1076"/>
          <ac:spMkLst>
            <pc:docMk/>
            <pc:sldMk cId="492683410" sldId="259"/>
            <ac:spMk id="6" creationId="{2E405410-DB56-4926-84B5-58097267DCAE}"/>
          </ac:spMkLst>
        </pc:spChg>
        <pc:picChg chg="mod">
          <ac:chgData name="Manly Luscombe" userId="d66a401e1e7a39bf" providerId="LiveId" clId="{DA36887D-1A26-42D6-BA46-1E9C1D542689}" dt="2021-01-26T00:07:52.678" v="59" actId="14100"/>
          <ac:picMkLst>
            <pc:docMk/>
            <pc:sldMk cId="492683410" sldId="259"/>
            <ac:picMk id="8" creationId="{FF290835-CE35-4DA0-B3E2-52DA6B89AFB4}"/>
          </ac:picMkLst>
        </pc:picChg>
        <pc:picChg chg="mod">
          <ac:chgData name="Manly Luscombe" userId="d66a401e1e7a39bf" providerId="LiveId" clId="{DA36887D-1A26-42D6-BA46-1E9C1D542689}" dt="2021-01-26T00:09:22.289" v="67" actId="1076"/>
          <ac:picMkLst>
            <pc:docMk/>
            <pc:sldMk cId="492683410" sldId="259"/>
            <ac:picMk id="10" creationId="{E1710C4B-3292-42B1-919C-63DAE64CDCC2}"/>
          </ac:picMkLst>
        </pc:picChg>
      </pc:sldChg>
      <pc:sldChg chg="addSp delSp modSp mod">
        <pc:chgData name="Manly Luscombe" userId="d66a401e1e7a39bf" providerId="LiveId" clId="{DA36887D-1A26-42D6-BA46-1E9C1D542689}" dt="2021-01-26T13:20:26.702" v="75" actId="27636"/>
        <pc:sldMkLst>
          <pc:docMk/>
          <pc:sldMk cId="625257082" sldId="260"/>
        </pc:sldMkLst>
        <pc:spChg chg="mod">
          <ac:chgData name="Manly Luscombe" userId="d66a401e1e7a39bf" providerId="LiveId" clId="{DA36887D-1A26-42D6-BA46-1E9C1D542689}" dt="2021-01-26T13:20:26.702" v="75" actId="27636"/>
          <ac:spMkLst>
            <pc:docMk/>
            <pc:sldMk cId="625257082" sldId="260"/>
            <ac:spMk id="4" creationId="{BBF149B7-6C57-43BA-BDC1-CC80898E979D}"/>
          </ac:spMkLst>
        </pc:spChg>
        <pc:picChg chg="add mod">
          <ac:chgData name="Manly Luscombe" userId="d66a401e1e7a39bf" providerId="LiveId" clId="{DA36887D-1A26-42D6-BA46-1E9C1D542689}" dt="2021-01-26T13:20:20.970" v="73" actId="1076"/>
          <ac:picMkLst>
            <pc:docMk/>
            <pc:sldMk cId="625257082" sldId="260"/>
            <ac:picMk id="5" creationId="{02E6BDC5-03FE-4252-9284-387BC34DF9F1}"/>
          </ac:picMkLst>
        </pc:picChg>
        <pc:picChg chg="del">
          <ac:chgData name="Manly Luscombe" userId="d66a401e1e7a39bf" providerId="LiveId" clId="{DA36887D-1A26-42D6-BA46-1E9C1D542689}" dt="2021-01-26T13:19:52.001" v="71" actId="478"/>
          <ac:picMkLst>
            <pc:docMk/>
            <pc:sldMk cId="625257082" sldId="260"/>
            <ac:picMk id="7" creationId="{0C7F5C0E-68F7-4304-9630-4DDF3985223F}"/>
          </ac:picMkLst>
        </pc:picChg>
      </pc:sldChg>
      <pc:sldChg chg="addSp delSp modSp mod">
        <pc:chgData name="Manly Luscombe" userId="d66a401e1e7a39bf" providerId="LiveId" clId="{DA36887D-1A26-42D6-BA46-1E9C1D542689}" dt="2021-01-26T15:19:24.680" v="79" actId="1076"/>
        <pc:sldMkLst>
          <pc:docMk/>
          <pc:sldMk cId="3293551968" sldId="261"/>
        </pc:sldMkLst>
        <pc:picChg chg="del">
          <ac:chgData name="Manly Luscombe" userId="d66a401e1e7a39bf" providerId="LiveId" clId="{DA36887D-1A26-42D6-BA46-1E9C1D542689}" dt="2021-01-26T15:19:17.985" v="78" actId="478"/>
          <ac:picMkLst>
            <pc:docMk/>
            <pc:sldMk cId="3293551968" sldId="261"/>
            <ac:picMk id="7" creationId="{0C7F5C0E-68F7-4304-9630-4DDF3985223F}"/>
          </ac:picMkLst>
        </pc:picChg>
        <pc:picChg chg="add mod">
          <ac:chgData name="Manly Luscombe" userId="d66a401e1e7a39bf" providerId="LiveId" clId="{DA36887D-1A26-42D6-BA46-1E9C1D542689}" dt="2021-01-26T15:19:24.680" v="79" actId="1076"/>
          <ac:picMkLst>
            <pc:docMk/>
            <pc:sldMk cId="3293551968" sldId="261"/>
            <ac:picMk id="8" creationId="{2BF473DF-23FD-42CD-B3BE-26B03B7C4D0C}"/>
          </ac:picMkLst>
        </pc:picChg>
      </pc:sldChg>
      <pc:sldChg chg="addSp delSp modSp mod">
        <pc:chgData name="Manly Luscombe" userId="d66a401e1e7a39bf" providerId="LiveId" clId="{DA36887D-1A26-42D6-BA46-1E9C1D542689}" dt="2021-01-26T15:25:15.925" v="218" actId="20577"/>
        <pc:sldMkLst>
          <pc:docMk/>
          <pc:sldMk cId="3743769811" sldId="262"/>
        </pc:sldMkLst>
        <pc:spChg chg="mod">
          <ac:chgData name="Manly Luscombe" userId="d66a401e1e7a39bf" providerId="LiveId" clId="{DA36887D-1A26-42D6-BA46-1E9C1D542689}" dt="2021-01-26T15:25:15.925" v="218" actId="20577"/>
          <ac:spMkLst>
            <pc:docMk/>
            <pc:sldMk cId="3743769811" sldId="262"/>
            <ac:spMk id="2" creationId="{3E79A372-A02B-40F0-B788-EF2E1D756BA2}"/>
          </ac:spMkLst>
        </pc:spChg>
        <pc:spChg chg="mod">
          <ac:chgData name="Manly Luscombe" userId="d66a401e1e7a39bf" providerId="LiveId" clId="{DA36887D-1A26-42D6-BA46-1E9C1D542689}" dt="2021-01-26T15:20:50.893" v="87" actId="20577"/>
          <ac:spMkLst>
            <pc:docMk/>
            <pc:sldMk cId="3743769811" sldId="262"/>
            <ac:spMk id="4" creationId="{BBF149B7-6C57-43BA-BDC1-CC80898E979D}"/>
          </ac:spMkLst>
        </pc:spChg>
        <pc:picChg chg="add mod">
          <ac:chgData name="Manly Luscombe" userId="d66a401e1e7a39bf" providerId="LiveId" clId="{DA36887D-1A26-42D6-BA46-1E9C1D542689}" dt="2021-01-26T15:20:10.368" v="82" actId="1076"/>
          <ac:picMkLst>
            <pc:docMk/>
            <pc:sldMk cId="3743769811" sldId="262"/>
            <ac:picMk id="5" creationId="{621BA6DF-91CC-4F21-9C3A-BFAC206F9AEE}"/>
          </ac:picMkLst>
        </pc:picChg>
        <pc:picChg chg="del">
          <ac:chgData name="Manly Luscombe" userId="d66a401e1e7a39bf" providerId="LiveId" clId="{DA36887D-1A26-42D6-BA46-1E9C1D542689}" dt="2021-01-26T15:19:50.818" v="80" actId="478"/>
          <ac:picMkLst>
            <pc:docMk/>
            <pc:sldMk cId="3743769811" sldId="262"/>
            <ac:picMk id="9" creationId="{A004687A-8B00-4AFE-A8C3-116BAD20C9CF}"/>
          </ac:picMkLst>
        </pc:picChg>
      </pc:sldChg>
      <pc:sldChg chg="modSp mod">
        <pc:chgData name="Manly Luscombe" userId="d66a401e1e7a39bf" providerId="LiveId" clId="{DA36887D-1A26-42D6-BA46-1E9C1D542689}" dt="2021-01-26T15:44:27.913" v="286" actId="313"/>
        <pc:sldMkLst>
          <pc:docMk/>
          <pc:sldMk cId="1906005506" sldId="264"/>
        </pc:sldMkLst>
        <pc:spChg chg="mod">
          <ac:chgData name="Manly Luscombe" userId="d66a401e1e7a39bf" providerId="LiveId" clId="{DA36887D-1A26-42D6-BA46-1E9C1D542689}" dt="2021-01-26T15:44:27.913" v="286" actId="313"/>
          <ac:spMkLst>
            <pc:docMk/>
            <pc:sldMk cId="1906005506" sldId="264"/>
            <ac:spMk id="4" creationId="{BBF149B7-6C57-43BA-BDC1-CC80898E979D}"/>
          </ac:spMkLst>
        </pc:spChg>
      </pc:sldChg>
      <pc:sldChg chg="modSp mod">
        <pc:chgData name="Manly Luscombe" userId="d66a401e1e7a39bf" providerId="LiveId" clId="{DA36887D-1A26-42D6-BA46-1E9C1D542689}" dt="2021-01-26T15:46:39.482" v="302" actId="20577"/>
        <pc:sldMkLst>
          <pc:docMk/>
          <pc:sldMk cId="4140900896" sldId="265"/>
        </pc:sldMkLst>
        <pc:spChg chg="mod">
          <ac:chgData name="Manly Luscombe" userId="d66a401e1e7a39bf" providerId="LiveId" clId="{DA36887D-1A26-42D6-BA46-1E9C1D542689}" dt="2021-01-26T15:46:39.482" v="302" actId="20577"/>
          <ac:spMkLst>
            <pc:docMk/>
            <pc:sldMk cId="4140900896" sldId="265"/>
            <ac:spMk id="2" creationId="{3E79A372-A02B-40F0-B788-EF2E1D756BA2}"/>
          </ac:spMkLst>
        </pc:spChg>
      </pc:sldChg>
      <pc:sldChg chg="addSp delSp modSp add mod">
        <pc:chgData name="Manly Luscombe" userId="d66a401e1e7a39bf" providerId="LiveId" clId="{DA36887D-1A26-42D6-BA46-1E9C1D542689}" dt="2021-01-26T15:36:53.723" v="278" actId="255"/>
        <pc:sldMkLst>
          <pc:docMk/>
          <pc:sldMk cId="2530627563" sldId="266"/>
        </pc:sldMkLst>
        <pc:spChg chg="mod">
          <ac:chgData name="Manly Luscombe" userId="d66a401e1e7a39bf" providerId="LiveId" clId="{DA36887D-1A26-42D6-BA46-1E9C1D542689}" dt="2021-01-26T15:25:45.806" v="232" actId="20577"/>
          <ac:spMkLst>
            <pc:docMk/>
            <pc:sldMk cId="2530627563" sldId="266"/>
            <ac:spMk id="2" creationId="{3E79A372-A02B-40F0-B788-EF2E1D756BA2}"/>
          </ac:spMkLst>
        </pc:spChg>
        <pc:spChg chg="mod">
          <ac:chgData name="Manly Luscombe" userId="d66a401e1e7a39bf" providerId="LiveId" clId="{DA36887D-1A26-42D6-BA46-1E9C1D542689}" dt="2021-01-26T15:36:53.723" v="278" actId="255"/>
          <ac:spMkLst>
            <pc:docMk/>
            <pc:sldMk cId="2530627563" sldId="266"/>
            <ac:spMk id="4" creationId="{BBF149B7-6C57-43BA-BDC1-CC80898E979D}"/>
          </ac:spMkLst>
        </pc:spChg>
        <pc:picChg chg="del">
          <ac:chgData name="Manly Luscombe" userId="d66a401e1e7a39bf" providerId="LiveId" clId="{DA36887D-1A26-42D6-BA46-1E9C1D542689}" dt="2021-01-26T15:21:31.930" v="89" actId="478"/>
          <ac:picMkLst>
            <pc:docMk/>
            <pc:sldMk cId="2530627563" sldId="266"/>
            <ac:picMk id="5" creationId="{621BA6DF-91CC-4F21-9C3A-BFAC206F9AEE}"/>
          </ac:picMkLst>
        </pc:picChg>
        <pc:picChg chg="add mod">
          <ac:chgData name="Manly Luscombe" userId="d66a401e1e7a39bf" providerId="LiveId" clId="{DA36887D-1A26-42D6-BA46-1E9C1D542689}" dt="2021-01-26T15:21:48.043" v="91" actId="1076"/>
          <ac:picMkLst>
            <pc:docMk/>
            <pc:sldMk cId="2530627563" sldId="266"/>
            <ac:picMk id="7" creationId="{BA54D249-BA74-4E06-A521-1C54C4FC025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3DBC-E955-489F-B946-87BF08087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30A1F4-15F1-4B60-A97D-60CEDCFB0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0A7BB5-81F5-4126-A66F-4C796DD7AB64}"/>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5" name="Footer Placeholder 4">
            <a:extLst>
              <a:ext uri="{FF2B5EF4-FFF2-40B4-BE49-F238E27FC236}">
                <a16:creationId xmlns:a16="http://schemas.microsoft.com/office/drawing/2014/main" id="{9A50E538-091C-4AA0-92DD-85D1C4D14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96F12-4043-4BB7-887F-AEB3A5780544}"/>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187201018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534A-2229-4B07-BC91-74F8AD227E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B44524-875E-4EE4-9579-DCCADCE2E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31272-0575-45F3-99DB-0EDF8AE4AFB9}"/>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5" name="Footer Placeholder 4">
            <a:extLst>
              <a:ext uri="{FF2B5EF4-FFF2-40B4-BE49-F238E27FC236}">
                <a16:creationId xmlns:a16="http://schemas.microsoft.com/office/drawing/2014/main" id="{4F21531E-EF53-4BA6-8F19-E5FB0D907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5B225-0B32-4489-B15D-82348ACF1BEC}"/>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24517662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06E55-7981-42DF-8B9E-41096E9336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AB4FD3-3D06-4BA9-A269-2331ACE0A8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4E8D5-9DBB-4CB6-9A91-9F23E7B895D9}"/>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5" name="Footer Placeholder 4">
            <a:extLst>
              <a:ext uri="{FF2B5EF4-FFF2-40B4-BE49-F238E27FC236}">
                <a16:creationId xmlns:a16="http://schemas.microsoft.com/office/drawing/2014/main" id="{17A85611-970E-4E3B-9F97-6CEB78952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E3309-7122-40BD-9DA1-15C0635D48C5}"/>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148136235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12B1-FC88-449E-8B81-1E5ADB3037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1B449-7C8F-49A5-BF41-3B616330D7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076A8-7C85-4BB6-A7FF-7A6F215CF6A1}"/>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5" name="Footer Placeholder 4">
            <a:extLst>
              <a:ext uri="{FF2B5EF4-FFF2-40B4-BE49-F238E27FC236}">
                <a16:creationId xmlns:a16="http://schemas.microsoft.com/office/drawing/2014/main" id="{B1932572-F537-40B5-A4BC-1DE6018BF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A41FD-B397-4A2E-97A5-3EA8B055FD1F}"/>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38878496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553C-E5CF-4898-9252-7330C012ED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13FCE7-67F8-43EC-AFCF-6A32AC3DA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95035-D4C4-4721-9F7F-7FA9C400BEAE}"/>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5" name="Footer Placeholder 4">
            <a:extLst>
              <a:ext uri="{FF2B5EF4-FFF2-40B4-BE49-F238E27FC236}">
                <a16:creationId xmlns:a16="http://schemas.microsoft.com/office/drawing/2014/main" id="{77E04D11-DC8C-41D3-8C92-7E144C905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47072-D6E5-4149-AB8F-A4A91E5D14BD}"/>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121492615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B22B-4D90-4A37-A01F-01E1762F9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9298C-3D7A-4B89-BC9E-B70A511585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C2D1D-4357-49C9-9F7B-17B16C60C7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65F8B1-1851-43C1-AF12-CC918862957E}"/>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6" name="Footer Placeholder 5">
            <a:extLst>
              <a:ext uri="{FF2B5EF4-FFF2-40B4-BE49-F238E27FC236}">
                <a16:creationId xmlns:a16="http://schemas.microsoft.com/office/drawing/2014/main" id="{A06976C0-6CDA-49FB-B846-4AEFF9656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13AA8-7CDD-4B76-9871-5E331E9A9FEE}"/>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228734568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4FA7-FA2E-4A78-9EE2-76E5F8D2EA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74CDFA-FA86-4247-8239-1826AEC24E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18C52-5BBB-455F-8DD0-9C3C875C51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46A06C-9546-4322-8A51-D0F858B58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0AFC0C-ECF0-4626-AB30-525431544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FA5FFC-9073-4B4E-977A-0A85AAE1915D}"/>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8" name="Footer Placeholder 7">
            <a:extLst>
              <a:ext uri="{FF2B5EF4-FFF2-40B4-BE49-F238E27FC236}">
                <a16:creationId xmlns:a16="http://schemas.microsoft.com/office/drawing/2014/main" id="{3B9A5720-C4E0-4EBF-BB3C-16DB882B6C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66B640-A35F-49E4-B729-5DBB2D54390E}"/>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421535796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8E43-6459-47F6-B429-FFD5AF183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8A140B-5A28-40D3-A780-5752CC4499DC}"/>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4" name="Footer Placeholder 3">
            <a:extLst>
              <a:ext uri="{FF2B5EF4-FFF2-40B4-BE49-F238E27FC236}">
                <a16:creationId xmlns:a16="http://schemas.microsoft.com/office/drawing/2014/main" id="{F82FA784-F429-4CEF-8643-67F4D1F5A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6796B3-09A0-4BA1-9061-E2A238F7A305}"/>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116222848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4FD466-8623-4214-B150-31CBEAA55AA0}"/>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3" name="Footer Placeholder 2">
            <a:extLst>
              <a:ext uri="{FF2B5EF4-FFF2-40B4-BE49-F238E27FC236}">
                <a16:creationId xmlns:a16="http://schemas.microsoft.com/office/drawing/2014/main" id="{6E8066D1-8C42-4E99-89FD-1352AAC8D3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3D7384-F9C7-48DC-84A0-41D75FE61709}"/>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369987221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83A3-B41A-4FC6-8E0A-9299445CB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C61358-CBE8-4945-8196-4AAC19212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6824B-65BF-47F0-BB2A-E3E481453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99D0A-D90E-4338-AA2F-7D575EA2EC89}"/>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6" name="Footer Placeholder 5">
            <a:extLst>
              <a:ext uri="{FF2B5EF4-FFF2-40B4-BE49-F238E27FC236}">
                <a16:creationId xmlns:a16="http://schemas.microsoft.com/office/drawing/2014/main" id="{92710432-F451-49D0-80C0-CE1BFFA24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8D607-4348-4126-B528-DA769D78EAC1}"/>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41835803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E1557-0FC0-4C01-914A-4DF0323CAA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8169C4-DB56-4346-9D82-084C8480C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AC207A-7146-4C60-8FB1-F70238667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F4FC2-0D97-44FB-A23B-1BB6782F0929}"/>
              </a:ext>
            </a:extLst>
          </p:cNvPr>
          <p:cNvSpPr>
            <a:spLocks noGrp="1"/>
          </p:cNvSpPr>
          <p:nvPr>
            <p:ph type="dt" sz="half" idx="10"/>
          </p:nvPr>
        </p:nvSpPr>
        <p:spPr/>
        <p:txBody>
          <a:bodyPr/>
          <a:lstStyle/>
          <a:p>
            <a:fld id="{9E65C342-D43A-413B-9CCD-63B68DA6CCF2}" type="datetimeFigureOut">
              <a:rPr lang="en-US" smtClean="0"/>
              <a:t>1/26/2021</a:t>
            </a:fld>
            <a:endParaRPr lang="en-US"/>
          </a:p>
        </p:txBody>
      </p:sp>
      <p:sp>
        <p:nvSpPr>
          <p:cNvPr id="6" name="Footer Placeholder 5">
            <a:extLst>
              <a:ext uri="{FF2B5EF4-FFF2-40B4-BE49-F238E27FC236}">
                <a16:creationId xmlns:a16="http://schemas.microsoft.com/office/drawing/2014/main" id="{381E46F4-22DA-42A9-B522-248EA321C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1F77C-E037-436D-BC47-666F9BFDD75C}"/>
              </a:ext>
            </a:extLst>
          </p:cNvPr>
          <p:cNvSpPr>
            <a:spLocks noGrp="1"/>
          </p:cNvSpPr>
          <p:nvPr>
            <p:ph type="sldNum" sz="quarter" idx="12"/>
          </p:nvPr>
        </p:nvSpPr>
        <p:spPr/>
        <p:txBody>
          <a:bodyPr/>
          <a:lstStyle/>
          <a:p>
            <a:fld id="{700727AE-307F-4D21-AB64-8E9B3FC29AE8}" type="slidenum">
              <a:rPr lang="en-US" smtClean="0"/>
              <a:t>‹#›</a:t>
            </a:fld>
            <a:endParaRPr lang="en-US"/>
          </a:p>
        </p:txBody>
      </p:sp>
    </p:spTree>
    <p:extLst>
      <p:ext uri="{BB962C8B-B14F-4D97-AF65-F5344CB8AC3E}">
        <p14:creationId xmlns:p14="http://schemas.microsoft.com/office/powerpoint/2010/main" val="388348299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097D4-FCC8-4950-B8E8-E4210AE0B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28C074-9BD0-452F-BF73-F6BFE241C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403F7-3773-41C5-9A67-70F166E97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5C342-D43A-413B-9CCD-63B68DA6CCF2}" type="datetimeFigureOut">
              <a:rPr lang="en-US" smtClean="0"/>
              <a:t>1/26/2021</a:t>
            </a:fld>
            <a:endParaRPr lang="en-US"/>
          </a:p>
        </p:txBody>
      </p:sp>
      <p:sp>
        <p:nvSpPr>
          <p:cNvPr id="5" name="Footer Placeholder 4">
            <a:extLst>
              <a:ext uri="{FF2B5EF4-FFF2-40B4-BE49-F238E27FC236}">
                <a16:creationId xmlns:a16="http://schemas.microsoft.com/office/drawing/2014/main" id="{D0D91B15-B57C-4197-9366-B3002E620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65BE70-0C1F-4B95-955B-D39A53132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727AE-307F-4D21-AB64-8E9B3FC29AE8}" type="slidenum">
              <a:rPr lang="en-US" smtClean="0"/>
              <a:t>‹#›</a:t>
            </a:fld>
            <a:endParaRPr lang="en-US"/>
          </a:p>
        </p:txBody>
      </p:sp>
    </p:spTree>
    <p:extLst>
      <p:ext uri="{BB962C8B-B14F-4D97-AF65-F5344CB8AC3E}">
        <p14:creationId xmlns:p14="http://schemas.microsoft.com/office/powerpoint/2010/main" val="53934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07B1469-0567-4FE1-BF20-BE89B8F252A9}"/>
              </a:ext>
            </a:extLst>
          </p:cNvPr>
          <p:cNvSpPr>
            <a:spLocks noGrp="1"/>
          </p:cNvSpPr>
          <p:nvPr>
            <p:ph type="subTitle" idx="1"/>
          </p:nvPr>
        </p:nvSpPr>
        <p:spPr>
          <a:xfrm>
            <a:off x="1404731" y="5202238"/>
            <a:ext cx="9144000" cy="1655762"/>
          </a:xfrm>
        </p:spPr>
        <p:txBody>
          <a:bodyPr>
            <a:normAutofit/>
          </a:bodyPr>
          <a:lstStyle/>
          <a:p>
            <a:r>
              <a:rPr lang="en-US" sz="4000" b="1" dirty="0">
                <a:latin typeface="Arial" panose="020B0604020202020204" pitchFamily="34" charset="0"/>
                <a:cs typeface="Arial" panose="020B0604020202020204" pitchFamily="34" charset="0"/>
              </a:rPr>
              <a:t>The Kingdom</a:t>
            </a:r>
          </a:p>
          <a:p>
            <a:r>
              <a:rPr lang="en-US" sz="4000" b="1" dirty="0">
                <a:latin typeface="Arial" panose="020B0604020202020204" pitchFamily="34" charset="0"/>
                <a:cs typeface="Arial" panose="020B0604020202020204" pitchFamily="34" charset="0"/>
              </a:rPr>
              <a:t>Of Israel</a:t>
            </a:r>
          </a:p>
        </p:txBody>
      </p:sp>
      <p:pic>
        <p:nvPicPr>
          <p:cNvPr id="4" name="Picture 3">
            <a:extLst>
              <a:ext uri="{FF2B5EF4-FFF2-40B4-BE49-F238E27FC236}">
                <a16:creationId xmlns:a16="http://schemas.microsoft.com/office/drawing/2014/main" id="{CE847D0C-82A0-4978-91AD-949F4029E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622" y="0"/>
            <a:ext cx="5257800" cy="5257800"/>
          </a:xfrm>
          <a:prstGeom prst="rect">
            <a:avLst/>
          </a:prstGeom>
        </p:spPr>
      </p:pic>
    </p:spTree>
    <p:extLst>
      <p:ext uri="{BB962C8B-B14F-4D97-AF65-F5344CB8AC3E}">
        <p14:creationId xmlns:p14="http://schemas.microsoft.com/office/powerpoint/2010/main" val="77027599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A372-A02B-40F0-B788-EF2E1D756BA2}"/>
              </a:ext>
            </a:extLst>
          </p:cNvPr>
          <p:cNvSpPr>
            <a:spLocks noGrp="1"/>
          </p:cNvSpPr>
          <p:nvPr>
            <p:ph type="title"/>
          </p:nvPr>
        </p:nvSpPr>
        <p:spPr>
          <a:xfrm>
            <a:off x="745434" y="215215"/>
            <a:ext cx="10515600" cy="695048"/>
          </a:xfrm>
        </p:spPr>
        <p:txBody>
          <a:bodyPr/>
          <a:lstStyle/>
          <a:p>
            <a:r>
              <a:rPr lang="en-US" b="1" dirty="0"/>
              <a:t>Judah taken to Babylon – 3 stages</a:t>
            </a:r>
          </a:p>
        </p:txBody>
      </p:sp>
      <p:sp>
        <p:nvSpPr>
          <p:cNvPr id="6" name="TextBox 5">
            <a:extLst>
              <a:ext uri="{FF2B5EF4-FFF2-40B4-BE49-F238E27FC236}">
                <a16:creationId xmlns:a16="http://schemas.microsoft.com/office/drawing/2014/main" id="{2E405410-DB56-4926-84B5-58097267DCAE}"/>
              </a:ext>
            </a:extLst>
          </p:cNvPr>
          <p:cNvSpPr txBox="1"/>
          <p:nvPr/>
        </p:nvSpPr>
        <p:spPr>
          <a:xfrm>
            <a:off x="543340" y="1349382"/>
            <a:ext cx="5552660" cy="369332"/>
          </a:xfrm>
          <a:prstGeom prst="rect">
            <a:avLst/>
          </a:prstGeom>
          <a:noFill/>
        </p:spPr>
        <p:txBody>
          <a:bodyPr wrap="square" rtlCol="0">
            <a:spAutoFit/>
          </a:bodyPr>
          <a:lstStyle/>
          <a:p>
            <a:endParaRPr lang="en-US" sz="1800" b="0" i="0" u="none" strike="noStrike" baseline="0" dirty="0">
              <a:latin typeface="Verdana" panose="020B0604030504040204" pitchFamily="34" charset="0"/>
            </a:endParaRPr>
          </a:p>
        </p:txBody>
      </p:sp>
      <p:sp>
        <p:nvSpPr>
          <p:cNvPr id="4" name="Content Placeholder 3">
            <a:extLst>
              <a:ext uri="{FF2B5EF4-FFF2-40B4-BE49-F238E27FC236}">
                <a16:creationId xmlns:a16="http://schemas.microsoft.com/office/drawing/2014/main" id="{BBF149B7-6C57-43BA-BDC1-CC80898E979D}"/>
              </a:ext>
            </a:extLst>
          </p:cNvPr>
          <p:cNvSpPr>
            <a:spLocks noGrp="1"/>
          </p:cNvSpPr>
          <p:nvPr>
            <p:ph idx="1"/>
          </p:nvPr>
        </p:nvSpPr>
        <p:spPr>
          <a:xfrm>
            <a:off x="450575" y="910264"/>
            <a:ext cx="4267200" cy="5266700"/>
          </a:xfrm>
        </p:spPr>
        <p:txBody>
          <a:bodyPr>
            <a:noAutofit/>
          </a:bodyPr>
          <a:lstStyle/>
          <a:p>
            <a:pPr marR="0" algn="l" rtl="0"/>
            <a:r>
              <a:rPr lang="en-US" dirty="0">
                <a:latin typeface="Arial" panose="020B0604020202020204" pitchFamily="34" charset="0"/>
                <a:cs typeface="Arial" panose="020B0604020202020204" pitchFamily="34" charset="0"/>
              </a:rPr>
              <a:t>606 – </a:t>
            </a:r>
            <a:r>
              <a:rPr lang="en-US" b="0" i="0" u="none" strike="noStrike" baseline="0" dirty="0">
                <a:latin typeface="Arial" panose="020B0604020202020204" pitchFamily="34" charset="0"/>
                <a:cs typeface="Arial" panose="020B0604020202020204" pitchFamily="34" charset="0"/>
              </a:rPr>
              <a:t>King and all in government, and power</a:t>
            </a:r>
          </a:p>
          <a:p>
            <a:pPr marR="0" algn="l" rtl="0"/>
            <a:endParaRPr lang="en-US" b="0" i="0" u="none" strike="noStrike"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597 – Useful workers, anyone with a skill – included – Daniel and Ezekiel</a:t>
            </a:r>
          </a:p>
          <a:p>
            <a:endParaRPr lang="en-US" dirty="0">
              <a:latin typeface="Arial" panose="020B0604020202020204" pitchFamily="34" charset="0"/>
              <a:cs typeface="Arial" panose="020B0604020202020204" pitchFamily="34" charset="0"/>
            </a:endParaRPr>
          </a:p>
          <a:p>
            <a:r>
              <a:rPr lang="en-US" b="0" i="0" u="none" strike="noStrike" baseline="0" dirty="0">
                <a:latin typeface="Arial" panose="020B0604020202020204" pitchFamily="34" charset="0"/>
                <a:cs typeface="Arial" panose="020B0604020202020204" pitchFamily="34" charset="0"/>
              </a:rPr>
              <a:t>586 – Sieged Jerusalem 2 years, total destruction of city and temple</a:t>
            </a:r>
          </a:p>
          <a:p>
            <a:endParaRPr lang="en-US" b="0" i="0" u="none" strike="noStrike" baseline="0" dirty="0">
              <a:latin typeface="Arial" panose="020B0604020202020204" pitchFamily="34" charset="0"/>
              <a:cs typeface="Arial" panose="020B0604020202020204" pitchFamily="34" charset="0"/>
            </a:endParaRPr>
          </a:p>
          <a:p>
            <a:pPr marR="0" algn="l" rtl="0"/>
            <a:endParaRPr lang="en-US" b="0" i="0" u="none" strike="noStrike" baseline="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30205B1-E588-42C1-83DC-0424C2EC0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412" y="910263"/>
            <a:ext cx="7121588" cy="5424276"/>
          </a:xfrm>
          <a:prstGeom prst="rect">
            <a:avLst/>
          </a:prstGeom>
        </p:spPr>
      </p:pic>
    </p:spTree>
    <p:extLst>
      <p:ext uri="{BB962C8B-B14F-4D97-AF65-F5344CB8AC3E}">
        <p14:creationId xmlns:p14="http://schemas.microsoft.com/office/powerpoint/2010/main" val="190600550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A372-A02B-40F0-B788-EF2E1D756BA2}"/>
              </a:ext>
            </a:extLst>
          </p:cNvPr>
          <p:cNvSpPr>
            <a:spLocks noGrp="1"/>
          </p:cNvSpPr>
          <p:nvPr>
            <p:ph type="title"/>
          </p:nvPr>
        </p:nvSpPr>
        <p:spPr>
          <a:xfrm>
            <a:off x="745434" y="215215"/>
            <a:ext cx="10515600" cy="695048"/>
          </a:xfrm>
        </p:spPr>
        <p:txBody>
          <a:bodyPr/>
          <a:lstStyle/>
          <a:p>
            <a:r>
              <a:rPr lang="en-US" b="1" dirty="0"/>
              <a:t>Judah returns to Jerusalem – 2 stages</a:t>
            </a:r>
          </a:p>
        </p:txBody>
      </p:sp>
      <p:sp>
        <p:nvSpPr>
          <p:cNvPr id="6" name="TextBox 5">
            <a:extLst>
              <a:ext uri="{FF2B5EF4-FFF2-40B4-BE49-F238E27FC236}">
                <a16:creationId xmlns:a16="http://schemas.microsoft.com/office/drawing/2014/main" id="{2E405410-DB56-4926-84B5-58097267DCAE}"/>
              </a:ext>
            </a:extLst>
          </p:cNvPr>
          <p:cNvSpPr txBox="1"/>
          <p:nvPr/>
        </p:nvSpPr>
        <p:spPr>
          <a:xfrm>
            <a:off x="543340" y="1349382"/>
            <a:ext cx="5552660" cy="369332"/>
          </a:xfrm>
          <a:prstGeom prst="rect">
            <a:avLst/>
          </a:prstGeom>
          <a:noFill/>
        </p:spPr>
        <p:txBody>
          <a:bodyPr wrap="square" rtlCol="0">
            <a:spAutoFit/>
          </a:bodyPr>
          <a:lstStyle/>
          <a:p>
            <a:endParaRPr lang="en-US" sz="1800" b="0" i="0" u="none" strike="noStrike" baseline="0" dirty="0">
              <a:latin typeface="Verdana" panose="020B0604030504040204" pitchFamily="34" charset="0"/>
            </a:endParaRPr>
          </a:p>
        </p:txBody>
      </p:sp>
      <p:sp>
        <p:nvSpPr>
          <p:cNvPr id="4" name="Content Placeholder 3">
            <a:extLst>
              <a:ext uri="{FF2B5EF4-FFF2-40B4-BE49-F238E27FC236}">
                <a16:creationId xmlns:a16="http://schemas.microsoft.com/office/drawing/2014/main" id="{BBF149B7-6C57-43BA-BDC1-CC80898E979D}"/>
              </a:ext>
            </a:extLst>
          </p:cNvPr>
          <p:cNvSpPr>
            <a:spLocks noGrp="1"/>
          </p:cNvSpPr>
          <p:nvPr>
            <p:ph idx="1"/>
          </p:nvPr>
        </p:nvSpPr>
        <p:spPr>
          <a:xfrm>
            <a:off x="384313" y="1603512"/>
            <a:ext cx="5035825" cy="5012569"/>
          </a:xfrm>
        </p:spPr>
        <p:txBody>
          <a:bodyPr>
            <a:noAutofit/>
          </a:bodyPr>
          <a:lstStyle/>
          <a:p>
            <a:pPr marR="0" algn="l" rtl="0"/>
            <a:r>
              <a:rPr lang="en-US" dirty="0">
                <a:latin typeface="Arial" panose="020B0604020202020204" pitchFamily="34" charset="0"/>
                <a:cs typeface="Arial" panose="020B0604020202020204" pitchFamily="34" charset="0"/>
              </a:rPr>
              <a:t>458 – Ezra establishes the Law of Moses</a:t>
            </a:r>
          </a:p>
          <a:p>
            <a:pPr marR="0" algn="l" rtl="0"/>
            <a:endParaRPr lang="en-US" b="0" i="0" u="none" strike="noStrike"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445 – Nehemiah returns to rebuild the walls and restore the city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Zerubbabel – re-established the priesthood and worship</a:t>
            </a:r>
            <a:endParaRPr lang="en-US" b="0" i="0" u="none" strike="noStrike" baseline="0" dirty="0">
              <a:latin typeface="Arial" panose="020B0604020202020204" pitchFamily="34" charset="0"/>
              <a:cs typeface="Arial" panose="020B0604020202020204" pitchFamily="34" charset="0"/>
            </a:endParaRPr>
          </a:p>
          <a:p>
            <a:pPr marR="0" algn="l" rtl="0"/>
            <a:endParaRPr lang="en-US" b="0" i="0" u="none" strike="noStrike" baseline="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DD3395B-EC9F-4E51-9632-36DC03418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165" y="1061419"/>
            <a:ext cx="6673457" cy="4735162"/>
          </a:xfrm>
          <a:prstGeom prst="rect">
            <a:avLst/>
          </a:prstGeom>
        </p:spPr>
      </p:pic>
    </p:spTree>
    <p:extLst>
      <p:ext uri="{BB962C8B-B14F-4D97-AF65-F5344CB8AC3E}">
        <p14:creationId xmlns:p14="http://schemas.microsoft.com/office/powerpoint/2010/main" val="414090089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A372-A02B-40F0-B788-EF2E1D756BA2}"/>
              </a:ext>
            </a:extLst>
          </p:cNvPr>
          <p:cNvSpPr>
            <a:spLocks noGrp="1"/>
          </p:cNvSpPr>
          <p:nvPr>
            <p:ph type="title"/>
          </p:nvPr>
        </p:nvSpPr>
        <p:spPr>
          <a:xfrm>
            <a:off x="838200" y="365125"/>
            <a:ext cx="10515600" cy="721553"/>
          </a:xfrm>
        </p:spPr>
        <p:txBody>
          <a:bodyPr/>
          <a:lstStyle/>
          <a:p>
            <a:r>
              <a:rPr lang="en-US" b="1" dirty="0"/>
              <a:t>Saul’s Kingdom</a:t>
            </a:r>
          </a:p>
        </p:txBody>
      </p:sp>
      <p:pic>
        <p:nvPicPr>
          <p:cNvPr id="5" name="Content Placeholder 4">
            <a:extLst>
              <a:ext uri="{FF2B5EF4-FFF2-40B4-BE49-F238E27FC236}">
                <a16:creationId xmlns:a16="http://schemas.microsoft.com/office/drawing/2014/main" id="{C25DC321-B060-43F3-84D7-F4558D87B5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8068" y="660943"/>
            <a:ext cx="4673932" cy="5536113"/>
          </a:xfrm>
        </p:spPr>
      </p:pic>
      <p:sp>
        <p:nvSpPr>
          <p:cNvPr id="6" name="TextBox 5">
            <a:extLst>
              <a:ext uri="{FF2B5EF4-FFF2-40B4-BE49-F238E27FC236}">
                <a16:creationId xmlns:a16="http://schemas.microsoft.com/office/drawing/2014/main" id="{2E405410-DB56-4926-84B5-58097267DCAE}"/>
              </a:ext>
            </a:extLst>
          </p:cNvPr>
          <p:cNvSpPr txBox="1"/>
          <p:nvPr/>
        </p:nvSpPr>
        <p:spPr>
          <a:xfrm>
            <a:off x="384312" y="1164134"/>
            <a:ext cx="7262191" cy="526297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Rejected Samuel’s sons to judge them</a:t>
            </a:r>
          </a:p>
          <a:p>
            <a:r>
              <a:rPr lang="en-US" sz="2800" b="1" dirty="0">
                <a:latin typeface="Arial" panose="020B0604020202020204" pitchFamily="34" charset="0"/>
                <a:cs typeface="Arial" panose="020B0604020202020204" pitchFamily="34" charset="0"/>
              </a:rPr>
              <a:t>Wanted a king like other nations</a:t>
            </a:r>
          </a:p>
          <a:p>
            <a:pPr marR="0" algn="l" rtl="0"/>
            <a:r>
              <a:rPr lang="en-US" sz="2800" b="0" i="0" u="none" strike="noStrike" baseline="0" dirty="0">
                <a:latin typeface="Arial" panose="020B0604020202020204" pitchFamily="34" charset="0"/>
                <a:cs typeface="Arial" panose="020B0604020202020204" pitchFamily="34" charset="0"/>
              </a:rPr>
              <a:t>(1 Samuel 8:4-6)  Then all the elders of Israel gathered together and came to Samuel at Ramah, (5)  and said to him, "Look, you are old, and your sons do not walk in your ways. Now make us a king to judge us like all the nations.“ (6)  But the thing displeased Samuel when they said, "Give us a king to judge us." So Samuel prayed to the LORD.</a:t>
            </a:r>
          </a:p>
          <a:p>
            <a:pPr marR="0" algn="l" rtl="0"/>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78809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A372-A02B-40F0-B788-EF2E1D756BA2}"/>
              </a:ext>
            </a:extLst>
          </p:cNvPr>
          <p:cNvSpPr>
            <a:spLocks noGrp="1"/>
          </p:cNvSpPr>
          <p:nvPr>
            <p:ph type="title"/>
          </p:nvPr>
        </p:nvSpPr>
        <p:spPr>
          <a:xfrm>
            <a:off x="838200" y="365126"/>
            <a:ext cx="10515600" cy="801066"/>
          </a:xfrm>
        </p:spPr>
        <p:txBody>
          <a:bodyPr/>
          <a:lstStyle/>
          <a:p>
            <a:r>
              <a:rPr lang="en-US" b="1" dirty="0"/>
              <a:t>Saul’s Kingdom</a:t>
            </a:r>
          </a:p>
        </p:txBody>
      </p:sp>
      <p:pic>
        <p:nvPicPr>
          <p:cNvPr id="5" name="Content Placeholder 4">
            <a:extLst>
              <a:ext uri="{FF2B5EF4-FFF2-40B4-BE49-F238E27FC236}">
                <a16:creationId xmlns:a16="http://schemas.microsoft.com/office/drawing/2014/main" id="{C25DC321-B060-43F3-84D7-F4558D87B5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5310" y="766107"/>
            <a:ext cx="4506690" cy="5338021"/>
          </a:xfrm>
        </p:spPr>
      </p:pic>
      <p:sp>
        <p:nvSpPr>
          <p:cNvPr id="6" name="TextBox 5">
            <a:extLst>
              <a:ext uri="{FF2B5EF4-FFF2-40B4-BE49-F238E27FC236}">
                <a16:creationId xmlns:a16="http://schemas.microsoft.com/office/drawing/2014/main" id="{2E405410-DB56-4926-84B5-58097267DCAE}"/>
              </a:ext>
            </a:extLst>
          </p:cNvPr>
          <p:cNvSpPr txBox="1"/>
          <p:nvPr/>
        </p:nvSpPr>
        <p:spPr>
          <a:xfrm>
            <a:off x="543340" y="1690688"/>
            <a:ext cx="7262191" cy="440120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Saul is anointed as King</a:t>
            </a:r>
            <a:endParaRPr lang="en-US" sz="2800" b="1" i="0" u="none" strike="noStrike" baseline="0" dirty="0">
              <a:latin typeface="Arial" panose="020B0604020202020204" pitchFamily="34" charset="0"/>
              <a:cs typeface="Arial" panose="020B0604020202020204" pitchFamily="34" charset="0"/>
            </a:endParaRPr>
          </a:p>
          <a:p>
            <a:r>
              <a:rPr lang="en-US" sz="2800" b="0" i="0" u="none" strike="noStrike" baseline="0" dirty="0">
                <a:latin typeface="Arial" panose="020B0604020202020204" pitchFamily="34" charset="0"/>
                <a:cs typeface="Arial" panose="020B0604020202020204" pitchFamily="34" charset="0"/>
              </a:rPr>
              <a:t>(1 Samuel 10:1)  Then Samuel took a flask of oil and poured </a:t>
            </a:r>
            <a:r>
              <a:rPr lang="en-US" sz="2800" b="0" i="1" u="none" strike="noStrike" baseline="0" dirty="0">
                <a:latin typeface="Arial" panose="020B0604020202020204" pitchFamily="34" charset="0"/>
                <a:cs typeface="Arial" panose="020B0604020202020204" pitchFamily="34" charset="0"/>
              </a:rPr>
              <a:t>it</a:t>
            </a:r>
            <a:r>
              <a:rPr lang="en-US" sz="2800" b="0" i="0" u="none" strike="noStrike" baseline="0" dirty="0">
                <a:latin typeface="Arial" panose="020B0604020202020204" pitchFamily="34" charset="0"/>
                <a:cs typeface="Arial" panose="020B0604020202020204" pitchFamily="34" charset="0"/>
              </a:rPr>
              <a:t> on his head, and kissed him and said: "</a:t>
            </a:r>
            <a:r>
              <a:rPr lang="en-US" sz="2800" b="0" i="1" u="none" strike="noStrike" baseline="0" dirty="0">
                <a:latin typeface="Arial" panose="020B0604020202020204" pitchFamily="34" charset="0"/>
                <a:cs typeface="Arial" panose="020B0604020202020204" pitchFamily="34" charset="0"/>
              </a:rPr>
              <a:t>Is it</a:t>
            </a:r>
            <a:r>
              <a:rPr lang="en-US" sz="2800" b="0" i="0" u="none" strike="noStrike" baseline="0" dirty="0">
                <a:latin typeface="Arial" panose="020B0604020202020204" pitchFamily="34" charset="0"/>
                <a:cs typeface="Arial" panose="020B0604020202020204" pitchFamily="34" charset="0"/>
              </a:rPr>
              <a:t> not because the LORD has anointed you commander over His inheritance?</a:t>
            </a:r>
          </a:p>
          <a:p>
            <a:pPr marR="0" algn="l" rtl="0"/>
            <a:endParaRPr lang="en-US" sz="2800" b="1" dirty="0">
              <a:latin typeface="Arial" panose="020B0604020202020204" pitchFamily="34" charset="0"/>
              <a:cs typeface="Arial" panose="020B0604020202020204" pitchFamily="34" charset="0"/>
            </a:endParaRPr>
          </a:p>
          <a:p>
            <a:pPr marR="0" algn="l" rtl="0"/>
            <a:r>
              <a:rPr lang="en-US" sz="2800" b="1" dirty="0">
                <a:latin typeface="Arial" panose="020B0604020202020204" pitchFamily="34" charset="0"/>
                <a:cs typeface="Arial" panose="020B0604020202020204" pitchFamily="34" charset="0"/>
              </a:rPr>
              <a:t>Disobeyed God – 1 Samuel 15</a:t>
            </a:r>
          </a:p>
          <a:p>
            <a:pPr marR="0" algn="l" rtl="0"/>
            <a:endParaRPr lang="en-US" sz="2800" b="1" dirty="0">
              <a:latin typeface="Arial" panose="020B0604020202020204" pitchFamily="34" charset="0"/>
              <a:cs typeface="Arial" panose="020B0604020202020204" pitchFamily="34" charset="0"/>
            </a:endParaRPr>
          </a:p>
          <a:p>
            <a:pPr marR="0" algn="l" rtl="0"/>
            <a:r>
              <a:rPr lang="en-US" sz="2800" b="1" dirty="0">
                <a:latin typeface="Arial" panose="020B0604020202020204" pitchFamily="34" charset="0"/>
                <a:cs typeface="Arial" panose="020B0604020202020204" pitchFamily="34" charset="0"/>
              </a:rPr>
              <a:t>Reigned for 40 years</a:t>
            </a:r>
          </a:p>
        </p:txBody>
      </p:sp>
    </p:spTree>
    <p:extLst>
      <p:ext uri="{BB962C8B-B14F-4D97-AF65-F5344CB8AC3E}">
        <p14:creationId xmlns:p14="http://schemas.microsoft.com/office/powerpoint/2010/main" val="102263750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A372-A02B-40F0-B788-EF2E1D756BA2}"/>
              </a:ext>
            </a:extLst>
          </p:cNvPr>
          <p:cNvSpPr>
            <a:spLocks noGrp="1"/>
          </p:cNvSpPr>
          <p:nvPr>
            <p:ph type="title"/>
          </p:nvPr>
        </p:nvSpPr>
        <p:spPr>
          <a:xfrm>
            <a:off x="838200" y="365126"/>
            <a:ext cx="10515600" cy="801066"/>
          </a:xfrm>
        </p:spPr>
        <p:txBody>
          <a:bodyPr/>
          <a:lstStyle/>
          <a:p>
            <a:r>
              <a:rPr lang="en-US" b="1" dirty="0"/>
              <a:t>David’s Kingdom</a:t>
            </a:r>
          </a:p>
        </p:txBody>
      </p:sp>
      <p:sp>
        <p:nvSpPr>
          <p:cNvPr id="6" name="TextBox 5">
            <a:extLst>
              <a:ext uri="{FF2B5EF4-FFF2-40B4-BE49-F238E27FC236}">
                <a16:creationId xmlns:a16="http://schemas.microsoft.com/office/drawing/2014/main" id="{2E405410-DB56-4926-84B5-58097267DCAE}"/>
              </a:ext>
            </a:extLst>
          </p:cNvPr>
          <p:cNvSpPr txBox="1"/>
          <p:nvPr/>
        </p:nvSpPr>
        <p:spPr>
          <a:xfrm>
            <a:off x="417443" y="4737701"/>
            <a:ext cx="4015408"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David killed Goliath in the valley of </a:t>
            </a:r>
            <a:r>
              <a:rPr lang="en-US" sz="2800" b="1" dirty="0" err="1">
                <a:latin typeface="Arial" panose="020B0604020202020204" pitchFamily="34" charset="0"/>
                <a:cs typeface="Arial" panose="020B0604020202020204" pitchFamily="34" charset="0"/>
              </a:rPr>
              <a:t>Elah</a:t>
            </a:r>
            <a:endParaRPr lang="en-US" sz="2800" b="1" dirty="0">
              <a:latin typeface="Arial" panose="020B0604020202020204" pitchFamily="34" charset="0"/>
              <a:cs typeface="Arial" panose="020B0604020202020204" pitchFamily="34" charset="0"/>
            </a:endParaRPr>
          </a:p>
        </p:txBody>
      </p:sp>
      <p:pic>
        <p:nvPicPr>
          <p:cNvPr id="8" name="Content Placeholder 7">
            <a:extLst>
              <a:ext uri="{FF2B5EF4-FFF2-40B4-BE49-F238E27FC236}">
                <a16:creationId xmlns:a16="http://schemas.microsoft.com/office/drawing/2014/main" id="{FF290835-CE35-4DA0-B3E2-52DA6B89AF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7237" y="0"/>
            <a:ext cx="4872160" cy="3208495"/>
          </a:xfrm>
        </p:spPr>
      </p:pic>
      <p:pic>
        <p:nvPicPr>
          <p:cNvPr id="10" name="Picture 9">
            <a:extLst>
              <a:ext uri="{FF2B5EF4-FFF2-40B4-BE49-F238E27FC236}">
                <a16:creationId xmlns:a16="http://schemas.microsoft.com/office/drawing/2014/main" id="{E1710C4B-3292-42B1-919C-63DAE64CD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192"/>
            <a:ext cx="4850295" cy="3273950"/>
          </a:xfrm>
          <a:prstGeom prst="rect">
            <a:avLst/>
          </a:prstGeom>
        </p:spPr>
      </p:pic>
      <p:sp>
        <p:nvSpPr>
          <p:cNvPr id="3" name="TextBox 2">
            <a:extLst>
              <a:ext uri="{FF2B5EF4-FFF2-40B4-BE49-F238E27FC236}">
                <a16:creationId xmlns:a16="http://schemas.microsoft.com/office/drawing/2014/main" id="{618318C8-7F32-40A1-AC5B-2B0D24F2DC57}"/>
              </a:ext>
            </a:extLst>
          </p:cNvPr>
          <p:cNvSpPr txBox="1"/>
          <p:nvPr/>
        </p:nvSpPr>
        <p:spPr>
          <a:xfrm>
            <a:off x="5062330" y="3452533"/>
            <a:ext cx="6983897" cy="3046988"/>
          </a:xfrm>
          <a:prstGeom prst="rect">
            <a:avLst/>
          </a:prstGeom>
          <a:noFill/>
        </p:spPr>
        <p:txBody>
          <a:bodyPr wrap="square" rtlCol="0">
            <a:spAutoFit/>
          </a:bodyPr>
          <a:lstStyle/>
          <a:p>
            <a:pPr marR="0" algn="l" rtl="0"/>
            <a:r>
              <a:rPr lang="en-US" sz="2400" b="0" i="0" u="none" strike="noStrike" baseline="0" dirty="0">
                <a:latin typeface="Verdana" panose="020B0604030504040204" pitchFamily="34" charset="0"/>
              </a:rPr>
              <a:t>(1 Samuel 17:2)  And Saul and the men of Israel were gathered together, and they encamped in the Valley of </a:t>
            </a:r>
            <a:r>
              <a:rPr lang="en-US" sz="2400" b="0" i="0" u="none" strike="noStrike" baseline="0" dirty="0" err="1">
                <a:latin typeface="Verdana" panose="020B0604030504040204" pitchFamily="34" charset="0"/>
              </a:rPr>
              <a:t>Elah</a:t>
            </a:r>
            <a:r>
              <a:rPr lang="en-US" sz="2400" b="0" i="0" u="none" strike="noStrike" baseline="0" dirty="0">
                <a:latin typeface="Verdana" panose="020B0604030504040204" pitchFamily="34" charset="0"/>
              </a:rPr>
              <a:t>, and drew up in battle array against the Philistines. (3)  The Philistines stood on a mountain on one side, and Israel stood on a mountain on the other side, with a valley between them.</a:t>
            </a:r>
          </a:p>
        </p:txBody>
      </p:sp>
    </p:spTree>
    <p:extLst>
      <p:ext uri="{BB962C8B-B14F-4D97-AF65-F5344CB8AC3E}">
        <p14:creationId xmlns:p14="http://schemas.microsoft.com/office/powerpoint/2010/main" val="49268341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A372-A02B-40F0-B788-EF2E1D756BA2}"/>
              </a:ext>
            </a:extLst>
          </p:cNvPr>
          <p:cNvSpPr>
            <a:spLocks noGrp="1"/>
          </p:cNvSpPr>
          <p:nvPr>
            <p:ph type="title"/>
          </p:nvPr>
        </p:nvSpPr>
        <p:spPr>
          <a:xfrm>
            <a:off x="838200" y="365126"/>
            <a:ext cx="10515600" cy="801066"/>
          </a:xfrm>
        </p:spPr>
        <p:txBody>
          <a:bodyPr/>
          <a:lstStyle/>
          <a:p>
            <a:r>
              <a:rPr lang="en-US" b="1" dirty="0"/>
              <a:t>David’s Kingdom</a:t>
            </a:r>
          </a:p>
        </p:txBody>
      </p:sp>
      <p:sp>
        <p:nvSpPr>
          <p:cNvPr id="6" name="TextBox 5">
            <a:extLst>
              <a:ext uri="{FF2B5EF4-FFF2-40B4-BE49-F238E27FC236}">
                <a16:creationId xmlns:a16="http://schemas.microsoft.com/office/drawing/2014/main" id="{2E405410-DB56-4926-84B5-58097267DCAE}"/>
              </a:ext>
            </a:extLst>
          </p:cNvPr>
          <p:cNvSpPr txBox="1"/>
          <p:nvPr/>
        </p:nvSpPr>
        <p:spPr>
          <a:xfrm>
            <a:off x="543340" y="1349382"/>
            <a:ext cx="5552660" cy="369332"/>
          </a:xfrm>
          <a:prstGeom prst="rect">
            <a:avLst/>
          </a:prstGeom>
          <a:noFill/>
        </p:spPr>
        <p:txBody>
          <a:bodyPr wrap="square" rtlCol="0">
            <a:spAutoFit/>
          </a:bodyPr>
          <a:lstStyle/>
          <a:p>
            <a:endParaRPr lang="en-US" sz="1800" b="0" i="0" u="none" strike="noStrike" baseline="0" dirty="0">
              <a:latin typeface="Verdana" panose="020B0604030504040204" pitchFamily="34" charset="0"/>
            </a:endParaRPr>
          </a:p>
        </p:txBody>
      </p:sp>
      <p:sp>
        <p:nvSpPr>
          <p:cNvPr id="4" name="Content Placeholder 3">
            <a:extLst>
              <a:ext uri="{FF2B5EF4-FFF2-40B4-BE49-F238E27FC236}">
                <a16:creationId xmlns:a16="http://schemas.microsoft.com/office/drawing/2014/main" id="{BBF149B7-6C57-43BA-BDC1-CC80898E979D}"/>
              </a:ext>
            </a:extLst>
          </p:cNvPr>
          <p:cNvSpPr>
            <a:spLocks noGrp="1"/>
          </p:cNvSpPr>
          <p:nvPr>
            <p:ph idx="1"/>
          </p:nvPr>
        </p:nvSpPr>
        <p:spPr>
          <a:xfrm>
            <a:off x="450574" y="1166192"/>
            <a:ext cx="6082747" cy="5010771"/>
          </a:xfrm>
        </p:spPr>
        <p:txBody>
          <a:bodyPr>
            <a:normAutofit fontScale="92500" lnSpcReduction="10000"/>
          </a:bodyPr>
          <a:lstStyle/>
          <a:p>
            <a:r>
              <a:rPr lang="en-US" dirty="0">
                <a:latin typeface="Arial" panose="020B0604020202020204" pitchFamily="34" charset="0"/>
                <a:cs typeface="Arial" panose="020B0604020202020204" pitchFamily="34" charset="0"/>
              </a:rPr>
              <a:t>David killed Goliath</a:t>
            </a:r>
          </a:p>
          <a:p>
            <a:r>
              <a:rPr lang="en-US" dirty="0">
                <a:latin typeface="Arial" panose="020B0604020202020204" pitchFamily="34" charset="0"/>
                <a:cs typeface="Arial" panose="020B0604020202020204" pitchFamily="34" charset="0"/>
              </a:rPr>
              <a:t>Friendship with Johnathan</a:t>
            </a:r>
          </a:p>
          <a:p>
            <a:r>
              <a:rPr lang="en-US" dirty="0">
                <a:latin typeface="Arial" panose="020B0604020202020204" pitchFamily="34" charset="0"/>
                <a:cs typeface="Arial" panose="020B0604020202020204" pitchFamily="34" charset="0"/>
              </a:rPr>
              <a:t>Hated by Saul, who sought to kill him</a:t>
            </a:r>
          </a:p>
          <a:p>
            <a:r>
              <a:rPr lang="en-US" dirty="0">
                <a:latin typeface="Arial" panose="020B0604020202020204" pitchFamily="34" charset="0"/>
                <a:cs typeface="Arial" panose="020B0604020202020204" pitchFamily="34" charset="0"/>
              </a:rPr>
              <a:t>David was anointed as the King</a:t>
            </a:r>
          </a:p>
          <a:p>
            <a:r>
              <a:rPr lang="en-US" b="0" i="0" u="none" strike="noStrike" baseline="0" dirty="0">
                <a:latin typeface="Arial" panose="020B0604020202020204" pitchFamily="34" charset="0"/>
                <a:cs typeface="Arial" panose="020B0604020202020204" pitchFamily="34" charset="0"/>
              </a:rPr>
              <a:t>(2 Samuel 2:4)  Then the men of Judah came, and there they anointed David king over the house of Judah. And they told David, saying, "The men of </a:t>
            </a:r>
            <a:r>
              <a:rPr lang="en-US" b="0" i="0" u="none" strike="noStrike" baseline="0" dirty="0" err="1">
                <a:latin typeface="Arial" panose="020B0604020202020204" pitchFamily="34" charset="0"/>
                <a:cs typeface="Arial" panose="020B0604020202020204" pitchFamily="34" charset="0"/>
              </a:rPr>
              <a:t>Jabesh</a:t>
            </a:r>
            <a:r>
              <a:rPr lang="en-US" b="0" i="0" u="none" strike="noStrike" baseline="0" dirty="0">
                <a:latin typeface="Arial" panose="020B0604020202020204" pitchFamily="34" charset="0"/>
                <a:cs typeface="Arial" panose="020B0604020202020204" pitchFamily="34" charset="0"/>
              </a:rPr>
              <a:t> Gilead </a:t>
            </a:r>
            <a:r>
              <a:rPr lang="en-US" b="0" i="1" u="none" strike="noStrike" baseline="0" dirty="0">
                <a:latin typeface="Arial" panose="020B0604020202020204" pitchFamily="34" charset="0"/>
                <a:cs typeface="Arial" panose="020B0604020202020204" pitchFamily="34" charset="0"/>
              </a:rPr>
              <a:t>were the ones</a:t>
            </a:r>
            <a:r>
              <a:rPr lang="en-US" b="0" i="0" u="none" strike="noStrike" baseline="0" dirty="0">
                <a:latin typeface="Arial" panose="020B0604020202020204" pitchFamily="34" charset="0"/>
                <a:cs typeface="Arial" panose="020B0604020202020204" pitchFamily="34" charset="0"/>
              </a:rPr>
              <a:t> who buried Saul.“</a:t>
            </a:r>
          </a:p>
          <a:p>
            <a:r>
              <a:rPr lang="en-US" b="0" i="0" u="none" strike="noStrike" baseline="0" dirty="0">
                <a:latin typeface="Arial" panose="020B0604020202020204" pitchFamily="34" charset="0"/>
                <a:cs typeface="Arial" panose="020B0604020202020204" pitchFamily="34" charset="0"/>
              </a:rPr>
              <a:t>David was a king of war, expanded the kingdom by winning battles</a:t>
            </a:r>
          </a:p>
          <a:p>
            <a:r>
              <a:rPr lang="en-US" dirty="0">
                <a:latin typeface="Arial" panose="020B0604020202020204" pitchFamily="34" charset="0"/>
                <a:cs typeface="Arial" panose="020B0604020202020204" pitchFamily="34" charset="0"/>
              </a:rPr>
              <a:t>David reigned 40 years</a:t>
            </a:r>
            <a:endParaRPr lang="en-US" b="0" i="0" u="none" strike="noStrike" baseline="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2E6BDC5-03FE-4252-9284-387BC34DF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050" y="0"/>
            <a:ext cx="5081465" cy="6858000"/>
          </a:xfrm>
          <a:prstGeom prst="rect">
            <a:avLst/>
          </a:prstGeom>
        </p:spPr>
      </p:pic>
    </p:spTree>
    <p:extLst>
      <p:ext uri="{BB962C8B-B14F-4D97-AF65-F5344CB8AC3E}">
        <p14:creationId xmlns:p14="http://schemas.microsoft.com/office/powerpoint/2010/main" val="62525708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A372-A02B-40F0-B788-EF2E1D756BA2}"/>
              </a:ext>
            </a:extLst>
          </p:cNvPr>
          <p:cNvSpPr>
            <a:spLocks noGrp="1"/>
          </p:cNvSpPr>
          <p:nvPr>
            <p:ph type="title"/>
          </p:nvPr>
        </p:nvSpPr>
        <p:spPr>
          <a:xfrm>
            <a:off x="745434" y="215215"/>
            <a:ext cx="10515600" cy="695048"/>
          </a:xfrm>
        </p:spPr>
        <p:txBody>
          <a:bodyPr/>
          <a:lstStyle/>
          <a:p>
            <a:r>
              <a:rPr lang="en-US" b="1" dirty="0"/>
              <a:t>Solomon’s Kingdom</a:t>
            </a:r>
          </a:p>
        </p:txBody>
      </p:sp>
      <p:sp>
        <p:nvSpPr>
          <p:cNvPr id="6" name="TextBox 5">
            <a:extLst>
              <a:ext uri="{FF2B5EF4-FFF2-40B4-BE49-F238E27FC236}">
                <a16:creationId xmlns:a16="http://schemas.microsoft.com/office/drawing/2014/main" id="{2E405410-DB56-4926-84B5-58097267DCAE}"/>
              </a:ext>
            </a:extLst>
          </p:cNvPr>
          <p:cNvSpPr txBox="1"/>
          <p:nvPr/>
        </p:nvSpPr>
        <p:spPr>
          <a:xfrm>
            <a:off x="543340" y="1349382"/>
            <a:ext cx="5552660" cy="369332"/>
          </a:xfrm>
          <a:prstGeom prst="rect">
            <a:avLst/>
          </a:prstGeom>
          <a:noFill/>
        </p:spPr>
        <p:txBody>
          <a:bodyPr wrap="square" rtlCol="0">
            <a:spAutoFit/>
          </a:bodyPr>
          <a:lstStyle/>
          <a:p>
            <a:endParaRPr lang="en-US" sz="1800" b="0" i="0" u="none" strike="noStrike" baseline="0" dirty="0">
              <a:latin typeface="Verdana" panose="020B0604030504040204" pitchFamily="34" charset="0"/>
            </a:endParaRPr>
          </a:p>
        </p:txBody>
      </p:sp>
      <p:sp>
        <p:nvSpPr>
          <p:cNvPr id="4" name="Content Placeholder 3">
            <a:extLst>
              <a:ext uri="{FF2B5EF4-FFF2-40B4-BE49-F238E27FC236}">
                <a16:creationId xmlns:a16="http://schemas.microsoft.com/office/drawing/2014/main" id="{BBF149B7-6C57-43BA-BDC1-CC80898E979D}"/>
              </a:ext>
            </a:extLst>
          </p:cNvPr>
          <p:cNvSpPr>
            <a:spLocks noGrp="1"/>
          </p:cNvSpPr>
          <p:nvPr>
            <p:ph idx="1"/>
          </p:nvPr>
        </p:nvSpPr>
        <p:spPr>
          <a:xfrm>
            <a:off x="450575" y="910264"/>
            <a:ext cx="5989982" cy="5266700"/>
          </a:xfrm>
        </p:spPr>
        <p:txBody>
          <a:bodyPr>
            <a:noAutofit/>
          </a:bodyPr>
          <a:lstStyle/>
          <a:p>
            <a:r>
              <a:rPr lang="en-US" sz="2400" b="0" i="0" u="none" strike="noStrike" baseline="0" dirty="0">
                <a:latin typeface="Verdana" panose="020B0604030504040204" pitchFamily="34" charset="0"/>
              </a:rPr>
              <a:t>(1 Kings 1:39)  Then Zadok the priest took a horn of oil from the tabernacle and anointed Solomon. And they blew the horn, and all the people said, </a:t>
            </a:r>
            <a:r>
              <a:rPr lang="en-US" sz="2400" b="0" i="1" u="none" strike="noStrike" baseline="0" dirty="0">
                <a:latin typeface="Verdana" panose="020B0604030504040204" pitchFamily="34" charset="0"/>
              </a:rPr>
              <a:t>"Long</a:t>
            </a:r>
            <a:r>
              <a:rPr lang="en-US" sz="2400" b="0" i="0" u="none" strike="noStrike" baseline="0" dirty="0">
                <a:latin typeface="Verdana" panose="020B0604030504040204" pitchFamily="34" charset="0"/>
              </a:rPr>
              <a:t> live King Solomon!"</a:t>
            </a:r>
          </a:p>
          <a:p>
            <a:r>
              <a:rPr lang="en-US" sz="2400" dirty="0">
                <a:latin typeface="Arial" panose="020B0604020202020204" pitchFamily="34" charset="0"/>
                <a:cs typeface="Arial" panose="020B0604020202020204" pitchFamily="34" charset="0"/>
              </a:rPr>
              <a:t>Expanded the kingdom by treaty</a:t>
            </a:r>
          </a:p>
          <a:p>
            <a:pPr marR="0" algn="l" rtl="0"/>
            <a:r>
              <a:rPr lang="en-US" sz="2400" b="0" i="0" u="none" strike="noStrike" baseline="0" dirty="0">
                <a:latin typeface="Verdana" panose="020B0604030504040204" pitchFamily="34" charset="0"/>
              </a:rPr>
              <a:t>(1 Kings 11:42-43)  And the period that Solomon reigned in Jerusalem over all Israel </a:t>
            </a:r>
            <a:r>
              <a:rPr lang="en-US" sz="2400" b="0" i="1" u="none" strike="noStrike" baseline="0" dirty="0">
                <a:latin typeface="Verdana" panose="020B0604030504040204" pitchFamily="34" charset="0"/>
              </a:rPr>
              <a:t>was</a:t>
            </a:r>
            <a:r>
              <a:rPr lang="en-US" sz="2400" b="0" i="0" u="none" strike="noStrike" baseline="0" dirty="0">
                <a:latin typeface="Verdana" panose="020B0604030504040204" pitchFamily="34" charset="0"/>
              </a:rPr>
              <a:t> forty years. (43)  Then Solomon rested with his fathers, and was buried in the City of David his father. And Rehoboam his son reigned in his place.</a:t>
            </a:r>
          </a:p>
          <a:p>
            <a:r>
              <a:rPr lang="en-US" sz="2400" dirty="0">
                <a:latin typeface="Arial" panose="020B0604020202020204" pitchFamily="34" charset="0"/>
                <a:cs typeface="Arial" panose="020B0604020202020204" pitchFamily="34" charset="0"/>
              </a:rPr>
              <a:t>Solomon reigned 40 years</a:t>
            </a:r>
            <a:endParaRPr lang="en-US" sz="2400" b="0" i="0" u="none" strike="noStrike" baseline="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BF473DF-23FD-42CD-B3BE-26B03B7C4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059" y="0"/>
            <a:ext cx="5081465" cy="6858000"/>
          </a:xfrm>
          <a:prstGeom prst="rect">
            <a:avLst/>
          </a:prstGeom>
        </p:spPr>
      </p:pic>
    </p:spTree>
    <p:extLst>
      <p:ext uri="{BB962C8B-B14F-4D97-AF65-F5344CB8AC3E}">
        <p14:creationId xmlns:p14="http://schemas.microsoft.com/office/powerpoint/2010/main" val="329355196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A372-A02B-40F0-B788-EF2E1D756BA2}"/>
              </a:ext>
            </a:extLst>
          </p:cNvPr>
          <p:cNvSpPr>
            <a:spLocks noGrp="1"/>
          </p:cNvSpPr>
          <p:nvPr>
            <p:ph type="title"/>
          </p:nvPr>
        </p:nvSpPr>
        <p:spPr>
          <a:xfrm>
            <a:off x="745434" y="215215"/>
            <a:ext cx="10515600" cy="695048"/>
          </a:xfrm>
        </p:spPr>
        <p:txBody>
          <a:bodyPr/>
          <a:lstStyle/>
          <a:p>
            <a:r>
              <a:rPr lang="en-US" b="1" dirty="0"/>
              <a:t>Kingdom Divides – 925 BC</a:t>
            </a:r>
          </a:p>
        </p:txBody>
      </p:sp>
      <p:sp>
        <p:nvSpPr>
          <p:cNvPr id="6" name="TextBox 5">
            <a:extLst>
              <a:ext uri="{FF2B5EF4-FFF2-40B4-BE49-F238E27FC236}">
                <a16:creationId xmlns:a16="http://schemas.microsoft.com/office/drawing/2014/main" id="{2E405410-DB56-4926-84B5-58097267DCAE}"/>
              </a:ext>
            </a:extLst>
          </p:cNvPr>
          <p:cNvSpPr txBox="1"/>
          <p:nvPr/>
        </p:nvSpPr>
        <p:spPr>
          <a:xfrm>
            <a:off x="543340" y="1349382"/>
            <a:ext cx="5552660" cy="369332"/>
          </a:xfrm>
          <a:prstGeom prst="rect">
            <a:avLst/>
          </a:prstGeom>
          <a:noFill/>
        </p:spPr>
        <p:txBody>
          <a:bodyPr wrap="square" rtlCol="0">
            <a:spAutoFit/>
          </a:bodyPr>
          <a:lstStyle/>
          <a:p>
            <a:endParaRPr lang="en-US" sz="1800" b="0" i="0" u="none" strike="noStrike" baseline="0" dirty="0">
              <a:latin typeface="Verdana" panose="020B0604030504040204" pitchFamily="34" charset="0"/>
            </a:endParaRPr>
          </a:p>
        </p:txBody>
      </p:sp>
      <p:sp>
        <p:nvSpPr>
          <p:cNvPr id="4" name="Content Placeholder 3">
            <a:extLst>
              <a:ext uri="{FF2B5EF4-FFF2-40B4-BE49-F238E27FC236}">
                <a16:creationId xmlns:a16="http://schemas.microsoft.com/office/drawing/2014/main" id="{BBF149B7-6C57-43BA-BDC1-CC80898E979D}"/>
              </a:ext>
            </a:extLst>
          </p:cNvPr>
          <p:cNvSpPr>
            <a:spLocks noGrp="1"/>
          </p:cNvSpPr>
          <p:nvPr>
            <p:ph idx="1"/>
          </p:nvPr>
        </p:nvSpPr>
        <p:spPr>
          <a:xfrm>
            <a:off x="450575" y="910264"/>
            <a:ext cx="6400800" cy="5266700"/>
          </a:xfrm>
        </p:spPr>
        <p:txBody>
          <a:bodyPr>
            <a:noAutofit/>
          </a:bodyPr>
          <a:lstStyle/>
          <a:p>
            <a:pPr marR="0" algn="l" rtl="0"/>
            <a:r>
              <a:rPr lang="en-US" sz="2400" b="0" i="0" u="none" strike="noStrike" baseline="0" dirty="0">
                <a:latin typeface="Arial" panose="020B0604020202020204" pitchFamily="34" charset="0"/>
                <a:cs typeface="Arial" panose="020B0604020202020204" pitchFamily="34" charset="0"/>
              </a:rPr>
              <a:t>(1 Kings 12:16-17)  Now when all Israel saw that the king did not listen to them, the people answered the king, saying: "What share have we in David? </a:t>
            </a:r>
            <a:r>
              <a:rPr lang="en-US" sz="2400" b="0" i="1" u="none" strike="noStrike" baseline="0" dirty="0">
                <a:latin typeface="Arial" panose="020B0604020202020204" pitchFamily="34" charset="0"/>
                <a:cs typeface="Arial" panose="020B0604020202020204" pitchFamily="34" charset="0"/>
              </a:rPr>
              <a:t>We have</a:t>
            </a:r>
            <a:r>
              <a:rPr lang="en-US" sz="2400" b="0" i="0" u="none" strike="noStrike" baseline="0" dirty="0">
                <a:latin typeface="Arial" panose="020B0604020202020204" pitchFamily="34" charset="0"/>
                <a:cs typeface="Arial" panose="020B0604020202020204" pitchFamily="34" charset="0"/>
              </a:rPr>
              <a:t> no inheritance in the son of Jesse. To your tents, O Israel! Now, see to your own house, O David!" So Israel departed to their tents. (17)  But Rehoboam reigned over the children of Israel who dwelt in the cities of Judah.</a:t>
            </a:r>
          </a:p>
          <a:p>
            <a:r>
              <a:rPr lang="en-US" sz="2400" b="1" i="0" u="none" strike="noStrike" baseline="0" dirty="0">
                <a:latin typeface="Arial" panose="020B0604020202020204" pitchFamily="34" charset="0"/>
                <a:cs typeface="Arial" panose="020B0604020202020204" pitchFamily="34" charset="0"/>
              </a:rPr>
              <a:t>Jeroboam</a:t>
            </a:r>
            <a:r>
              <a:rPr lang="en-US" sz="2400" b="0" i="0" u="none" strike="noStrike" baseline="0" dirty="0">
                <a:latin typeface="Arial" panose="020B0604020202020204" pitchFamily="34" charset="0"/>
                <a:cs typeface="Arial" panose="020B0604020202020204" pitchFamily="34" charset="0"/>
              </a:rPr>
              <a:t> – king of ISRAEL (10 tribes)</a:t>
            </a:r>
          </a:p>
          <a:p>
            <a:pPr lvl="1"/>
            <a:r>
              <a:rPr lang="en-US" b="0" i="0" u="none" strike="noStrike" baseline="0" dirty="0">
                <a:latin typeface="Arial" panose="020B0604020202020204" pitchFamily="34" charset="0"/>
                <a:cs typeface="Arial" panose="020B0604020202020204" pitchFamily="34" charset="0"/>
              </a:rPr>
              <a:t>Capital at Samaria</a:t>
            </a:r>
          </a:p>
          <a:p>
            <a:r>
              <a:rPr lang="en-US" sz="2400" b="1" dirty="0">
                <a:latin typeface="Arial" panose="020B0604020202020204" pitchFamily="34" charset="0"/>
                <a:cs typeface="Arial" panose="020B0604020202020204" pitchFamily="34" charset="0"/>
              </a:rPr>
              <a:t>Rehoboam</a:t>
            </a:r>
            <a:r>
              <a:rPr lang="en-US" sz="2400" dirty="0">
                <a:latin typeface="Arial" panose="020B0604020202020204" pitchFamily="34" charset="0"/>
                <a:cs typeface="Arial" panose="020B0604020202020204" pitchFamily="34" charset="0"/>
              </a:rPr>
              <a:t> – king of JUDAH (2 tribes)</a:t>
            </a:r>
          </a:p>
          <a:p>
            <a:pPr lvl="1"/>
            <a:r>
              <a:rPr lang="en-US" b="0" i="0" u="none" strike="noStrike" baseline="0" dirty="0">
                <a:latin typeface="Arial" panose="020B0604020202020204" pitchFamily="34" charset="0"/>
                <a:cs typeface="Arial" panose="020B0604020202020204" pitchFamily="34" charset="0"/>
              </a:rPr>
              <a:t>Capital at Jerusalem</a:t>
            </a:r>
          </a:p>
        </p:txBody>
      </p:sp>
      <p:pic>
        <p:nvPicPr>
          <p:cNvPr id="5" name="Picture 4">
            <a:extLst>
              <a:ext uri="{FF2B5EF4-FFF2-40B4-BE49-F238E27FC236}">
                <a16:creationId xmlns:a16="http://schemas.microsoft.com/office/drawing/2014/main" id="{621BA6DF-91CC-4F21-9C3A-BFAC206F9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633" y="0"/>
            <a:ext cx="5132367" cy="6858000"/>
          </a:xfrm>
          <a:prstGeom prst="rect">
            <a:avLst/>
          </a:prstGeom>
        </p:spPr>
      </p:pic>
    </p:spTree>
    <p:extLst>
      <p:ext uri="{BB962C8B-B14F-4D97-AF65-F5344CB8AC3E}">
        <p14:creationId xmlns:p14="http://schemas.microsoft.com/office/powerpoint/2010/main" val="374376981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A372-A02B-40F0-B788-EF2E1D756BA2}"/>
              </a:ext>
            </a:extLst>
          </p:cNvPr>
          <p:cNvSpPr>
            <a:spLocks noGrp="1"/>
          </p:cNvSpPr>
          <p:nvPr>
            <p:ph type="title"/>
          </p:nvPr>
        </p:nvSpPr>
        <p:spPr>
          <a:xfrm>
            <a:off x="745434" y="215215"/>
            <a:ext cx="10515600" cy="695048"/>
          </a:xfrm>
        </p:spPr>
        <p:txBody>
          <a:bodyPr/>
          <a:lstStyle/>
          <a:p>
            <a:r>
              <a:rPr lang="en-US" b="1" dirty="0"/>
              <a:t>Kingdom Divided</a:t>
            </a:r>
          </a:p>
        </p:txBody>
      </p:sp>
      <p:sp>
        <p:nvSpPr>
          <p:cNvPr id="6" name="TextBox 5">
            <a:extLst>
              <a:ext uri="{FF2B5EF4-FFF2-40B4-BE49-F238E27FC236}">
                <a16:creationId xmlns:a16="http://schemas.microsoft.com/office/drawing/2014/main" id="{2E405410-DB56-4926-84B5-58097267DCAE}"/>
              </a:ext>
            </a:extLst>
          </p:cNvPr>
          <p:cNvSpPr txBox="1"/>
          <p:nvPr/>
        </p:nvSpPr>
        <p:spPr>
          <a:xfrm>
            <a:off x="543340" y="1349382"/>
            <a:ext cx="5552660" cy="369332"/>
          </a:xfrm>
          <a:prstGeom prst="rect">
            <a:avLst/>
          </a:prstGeom>
          <a:noFill/>
        </p:spPr>
        <p:txBody>
          <a:bodyPr wrap="square" rtlCol="0">
            <a:spAutoFit/>
          </a:bodyPr>
          <a:lstStyle/>
          <a:p>
            <a:endParaRPr lang="en-US" sz="1800" b="0" i="0" u="none" strike="noStrike" baseline="0" dirty="0">
              <a:latin typeface="Verdana" panose="020B0604030504040204" pitchFamily="34" charset="0"/>
            </a:endParaRPr>
          </a:p>
        </p:txBody>
      </p:sp>
      <p:sp>
        <p:nvSpPr>
          <p:cNvPr id="4" name="Content Placeholder 3">
            <a:extLst>
              <a:ext uri="{FF2B5EF4-FFF2-40B4-BE49-F238E27FC236}">
                <a16:creationId xmlns:a16="http://schemas.microsoft.com/office/drawing/2014/main" id="{BBF149B7-6C57-43BA-BDC1-CC80898E979D}"/>
              </a:ext>
            </a:extLst>
          </p:cNvPr>
          <p:cNvSpPr>
            <a:spLocks noGrp="1"/>
          </p:cNvSpPr>
          <p:nvPr>
            <p:ph idx="1"/>
          </p:nvPr>
        </p:nvSpPr>
        <p:spPr>
          <a:xfrm>
            <a:off x="450575" y="910264"/>
            <a:ext cx="6400800" cy="5266700"/>
          </a:xfrm>
        </p:spPr>
        <p:txBody>
          <a:bodyPr>
            <a:noAutofit/>
          </a:bodyPr>
          <a:lstStyle/>
          <a:p>
            <a:pPr marR="0" algn="l" rtl="0"/>
            <a:endParaRPr lang="en-US" sz="3200" b="1" dirty="0">
              <a:latin typeface="Arial" panose="020B0604020202020204" pitchFamily="34" charset="0"/>
              <a:cs typeface="Arial" panose="020B0604020202020204" pitchFamily="34" charset="0"/>
            </a:endParaRPr>
          </a:p>
          <a:p>
            <a:pPr marR="0" algn="l" rtl="0"/>
            <a:r>
              <a:rPr lang="en-US" sz="3200" b="1" i="0" u="none" strike="noStrike" baseline="0" dirty="0">
                <a:latin typeface="Arial" panose="020B0604020202020204" pitchFamily="34" charset="0"/>
                <a:cs typeface="Arial" panose="020B0604020202020204" pitchFamily="34" charset="0"/>
              </a:rPr>
              <a:t>100 years later – 825 BC</a:t>
            </a:r>
          </a:p>
          <a:p>
            <a:pPr marR="0" algn="l" rtl="0"/>
            <a:endParaRPr lang="en-US" sz="3200" b="1" i="0" u="none" strike="noStrike" baseline="0" dirty="0">
              <a:latin typeface="Arial" panose="020B0604020202020204" pitchFamily="34" charset="0"/>
              <a:cs typeface="Arial" panose="020B0604020202020204" pitchFamily="34" charset="0"/>
            </a:endParaRPr>
          </a:p>
          <a:p>
            <a:pPr marR="0" algn="l" rtl="0"/>
            <a:r>
              <a:rPr lang="en-US" sz="3200" b="1" dirty="0" err="1">
                <a:latin typeface="Arial" panose="020B0604020202020204" pitchFamily="34" charset="0"/>
                <a:cs typeface="Arial" panose="020B0604020202020204" pitchFamily="34" charset="0"/>
              </a:rPr>
              <a:t>Jehoahaz</a:t>
            </a:r>
            <a:r>
              <a:rPr lang="en-US" sz="3200" b="1" dirty="0">
                <a:latin typeface="Arial" panose="020B0604020202020204" pitchFamily="34" charset="0"/>
                <a:cs typeface="Arial" panose="020B0604020202020204" pitchFamily="34" charset="0"/>
              </a:rPr>
              <a:t> – king of Israel (northern kingdom)</a:t>
            </a:r>
          </a:p>
          <a:p>
            <a:pPr marR="0" algn="l" rtl="0"/>
            <a:endParaRPr lang="en-US" sz="3200" b="1" i="0" u="none" strike="noStrike" baseline="0" dirty="0">
              <a:latin typeface="Arial" panose="020B0604020202020204" pitchFamily="34" charset="0"/>
              <a:cs typeface="Arial" panose="020B0604020202020204" pitchFamily="34" charset="0"/>
            </a:endParaRPr>
          </a:p>
          <a:p>
            <a:pPr marR="0" algn="l" rtl="0"/>
            <a:r>
              <a:rPr lang="en-US" sz="3200" b="1" dirty="0" err="1">
                <a:latin typeface="Arial" panose="020B0604020202020204" pitchFamily="34" charset="0"/>
                <a:cs typeface="Arial" panose="020B0604020202020204" pitchFamily="34" charset="0"/>
              </a:rPr>
              <a:t>Joash</a:t>
            </a:r>
            <a:r>
              <a:rPr lang="en-US" sz="3200" b="1" dirty="0">
                <a:latin typeface="Arial" panose="020B0604020202020204" pitchFamily="34" charset="0"/>
                <a:cs typeface="Arial" panose="020B0604020202020204" pitchFamily="34" charset="0"/>
              </a:rPr>
              <a:t> – king of Judah (southern kingdom)</a:t>
            </a:r>
            <a:endParaRPr lang="en-US" sz="3200" b="1" i="0" u="none" strike="noStrike" baseline="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A54D249-BA74-4E06-A521-1C54C4FC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722" y="0"/>
            <a:ext cx="4953278" cy="6858000"/>
          </a:xfrm>
          <a:prstGeom prst="rect">
            <a:avLst/>
          </a:prstGeom>
        </p:spPr>
      </p:pic>
    </p:spTree>
    <p:extLst>
      <p:ext uri="{BB962C8B-B14F-4D97-AF65-F5344CB8AC3E}">
        <p14:creationId xmlns:p14="http://schemas.microsoft.com/office/powerpoint/2010/main" val="2530627563"/>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A372-A02B-40F0-B788-EF2E1D756BA2}"/>
              </a:ext>
            </a:extLst>
          </p:cNvPr>
          <p:cNvSpPr>
            <a:spLocks noGrp="1"/>
          </p:cNvSpPr>
          <p:nvPr>
            <p:ph type="title"/>
          </p:nvPr>
        </p:nvSpPr>
        <p:spPr>
          <a:xfrm>
            <a:off x="745434" y="215215"/>
            <a:ext cx="10515600" cy="695048"/>
          </a:xfrm>
        </p:spPr>
        <p:txBody>
          <a:bodyPr/>
          <a:lstStyle/>
          <a:p>
            <a:r>
              <a:rPr lang="en-US" b="1" dirty="0"/>
              <a:t>Israel taken to Assyria – 722 BC</a:t>
            </a:r>
          </a:p>
        </p:txBody>
      </p:sp>
      <p:sp>
        <p:nvSpPr>
          <p:cNvPr id="6" name="TextBox 5">
            <a:extLst>
              <a:ext uri="{FF2B5EF4-FFF2-40B4-BE49-F238E27FC236}">
                <a16:creationId xmlns:a16="http://schemas.microsoft.com/office/drawing/2014/main" id="{2E405410-DB56-4926-84B5-58097267DCAE}"/>
              </a:ext>
            </a:extLst>
          </p:cNvPr>
          <p:cNvSpPr txBox="1"/>
          <p:nvPr/>
        </p:nvSpPr>
        <p:spPr>
          <a:xfrm>
            <a:off x="543340" y="1349382"/>
            <a:ext cx="5552660" cy="369332"/>
          </a:xfrm>
          <a:prstGeom prst="rect">
            <a:avLst/>
          </a:prstGeom>
          <a:noFill/>
        </p:spPr>
        <p:txBody>
          <a:bodyPr wrap="square" rtlCol="0">
            <a:spAutoFit/>
          </a:bodyPr>
          <a:lstStyle/>
          <a:p>
            <a:endParaRPr lang="en-US" sz="1800" b="0" i="0" u="none" strike="noStrike" baseline="0" dirty="0">
              <a:latin typeface="Verdana" panose="020B0604030504040204" pitchFamily="34" charset="0"/>
            </a:endParaRPr>
          </a:p>
        </p:txBody>
      </p:sp>
      <p:sp>
        <p:nvSpPr>
          <p:cNvPr id="4" name="Content Placeholder 3">
            <a:extLst>
              <a:ext uri="{FF2B5EF4-FFF2-40B4-BE49-F238E27FC236}">
                <a16:creationId xmlns:a16="http://schemas.microsoft.com/office/drawing/2014/main" id="{BBF149B7-6C57-43BA-BDC1-CC80898E979D}"/>
              </a:ext>
            </a:extLst>
          </p:cNvPr>
          <p:cNvSpPr>
            <a:spLocks noGrp="1"/>
          </p:cNvSpPr>
          <p:nvPr>
            <p:ph idx="1"/>
          </p:nvPr>
        </p:nvSpPr>
        <p:spPr>
          <a:xfrm>
            <a:off x="450575" y="910264"/>
            <a:ext cx="4267200" cy="5266700"/>
          </a:xfrm>
        </p:spPr>
        <p:txBody>
          <a:bodyPr>
            <a:noAutofit/>
          </a:bodyPr>
          <a:lstStyle/>
          <a:p>
            <a:pPr marR="0" algn="l" rtl="0"/>
            <a:r>
              <a:rPr lang="en-US" b="0" i="0" u="none" strike="noStrike" baseline="0" dirty="0">
                <a:latin typeface="Arial" panose="020B0604020202020204" pitchFamily="34" charset="0"/>
                <a:cs typeface="Arial" panose="020B0604020202020204" pitchFamily="34" charset="0"/>
              </a:rPr>
              <a:t>Assyria always had Nineveh as its capital</a:t>
            </a:r>
          </a:p>
          <a:p>
            <a:pPr marR="0" algn="l" rtl="0"/>
            <a:r>
              <a:rPr lang="en-US" dirty="0">
                <a:latin typeface="Arial" panose="020B0604020202020204" pitchFamily="34" charset="0"/>
                <a:cs typeface="Arial" panose="020B0604020202020204" pitchFamily="34" charset="0"/>
              </a:rPr>
              <a:t>Remember Jonah and the book of Nahum</a:t>
            </a:r>
          </a:p>
          <a:p>
            <a:pPr marR="0" algn="l" rtl="0"/>
            <a:endParaRPr lang="en-US" b="0" i="0" u="none" strike="noStrike" baseline="0" dirty="0">
              <a:latin typeface="Arial" panose="020B0604020202020204" pitchFamily="34" charset="0"/>
              <a:cs typeface="Arial" panose="020B0604020202020204" pitchFamily="34" charset="0"/>
            </a:endParaRPr>
          </a:p>
          <a:p>
            <a:pPr marR="0" algn="l" rtl="0"/>
            <a:r>
              <a:rPr lang="en-US" dirty="0">
                <a:latin typeface="Arial" panose="020B0604020202020204" pitchFamily="34" charset="0"/>
                <a:cs typeface="Arial" panose="020B0604020202020204" pitchFamily="34" charset="0"/>
              </a:rPr>
              <a:t>Most inter-married, did not return, did not follow the Law of Moses</a:t>
            </a:r>
          </a:p>
          <a:p>
            <a:pPr marR="0" algn="l" rtl="0"/>
            <a:r>
              <a:rPr lang="en-US" b="0" i="0" u="none" strike="noStrike" baseline="0" dirty="0">
                <a:latin typeface="Arial" panose="020B0604020202020204" pitchFamily="34" charset="0"/>
                <a:cs typeface="Arial" panose="020B0604020202020204" pitchFamily="34" charset="0"/>
              </a:rPr>
              <a:t>Just a few (a remnant) came back and joined Judah</a:t>
            </a:r>
          </a:p>
        </p:txBody>
      </p:sp>
      <p:pic>
        <p:nvPicPr>
          <p:cNvPr id="5" name="Picture 4">
            <a:extLst>
              <a:ext uri="{FF2B5EF4-FFF2-40B4-BE49-F238E27FC236}">
                <a16:creationId xmlns:a16="http://schemas.microsoft.com/office/drawing/2014/main" id="{527D0372-3EA1-46FD-87F0-CA981AF84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772" y="910263"/>
            <a:ext cx="7373228" cy="5947737"/>
          </a:xfrm>
          <a:prstGeom prst="rect">
            <a:avLst/>
          </a:prstGeom>
        </p:spPr>
      </p:pic>
    </p:spTree>
    <p:extLst>
      <p:ext uri="{BB962C8B-B14F-4D97-AF65-F5344CB8AC3E}">
        <p14:creationId xmlns:p14="http://schemas.microsoft.com/office/powerpoint/2010/main" val="375562482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690</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Verdana</vt:lpstr>
      <vt:lpstr>Office Theme</vt:lpstr>
      <vt:lpstr>PowerPoint Presentation</vt:lpstr>
      <vt:lpstr>Saul’s Kingdom</vt:lpstr>
      <vt:lpstr>Saul’s Kingdom</vt:lpstr>
      <vt:lpstr>David’s Kingdom</vt:lpstr>
      <vt:lpstr>David’s Kingdom</vt:lpstr>
      <vt:lpstr>Solomon’s Kingdom</vt:lpstr>
      <vt:lpstr>Kingdom Divides – 925 BC</vt:lpstr>
      <vt:lpstr>Kingdom Divided</vt:lpstr>
      <vt:lpstr>Israel taken to Assyria – 722 BC</vt:lpstr>
      <vt:lpstr>Judah taken to Babylon – 3 stages</vt:lpstr>
      <vt:lpstr>Judah returns to Jerusalem – 2 stages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Manly Luscombe</dc:creator>
  <cp:lastModifiedBy>Manly Luscombe</cp:lastModifiedBy>
  <cp:revision>12</cp:revision>
  <dcterms:created xsi:type="dcterms:W3CDTF">2020-12-14T20:03:02Z</dcterms:created>
  <dcterms:modified xsi:type="dcterms:W3CDTF">2021-01-26T15:50:25Z</dcterms:modified>
</cp:coreProperties>
</file>