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2" r:id="rId15"/>
    <p:sldId id="293" r:id="rId16"/>
    <p:sldId id="294" r:id="rId17"/>
    <p:sldId id="291"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9" autoAdjust="0"/>
  </p:normalViewPr>
  <p:slideViewPr>
    <p:cSldViewPr snapToGrid="0" snapToObjects="1">
      <p:cViewPr varScale="1">
        <p:scale>
          <a:sx n="72" d="100"/>
          <a:sy n="72" d="100"/>
        </p:scale>
        <p:origin x="660"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0838B665-64A9-4601-AD65-C730238CCDFB}"/>
    <pc:docChg chg="custSel addSld delSld modSld sldOrd modMainMaster">
      <pc:chgData name="Manly Luscombe" userId="d66a401e1e7a39bf" providerId="LiveId" clId="{0838B665-64A9-4601-AD65-C730238CCDFB}" dt="2022-09-08T17:46:39.053" v="1305" actId="20577"/>
      <pc:docMkLst>
        <pc:docMk/>
      </pc:docMkLst>
      <pc:sldChg chg="modTransition">
        <pc:chgData name="Manly Luscombe" userId="d66a401e1e7a39bf" providerId="LiveId" clId="{0838B665-64A9-4601-AD65-C730238CCDFB}" dt="2022-09-08T17:34:00.789" v="1240"/>
        <pc:sldMkLst>
          <pc:docMk/>
          <pc:sldMk cId="2131568492" sldId="278"/>
        </pc:sldMkLst>
      </pc:sldChg>
      <pc:sldChg chg="modSp mod modTransition">
        <pc:chgData name="Manly Luscombe" userId="d66a401e1e7a39bf" providerId="LiveId" clId="{0838B665-64A9-4601-AD65-C730238CCDFB}" dt="2022-09-08T17:34:26.872" v="1241" actId="20577"/>
        <pc:sldMkLst>
          <pc:docMk/>
          <pc:sldMk cId="3855531800" sldId="279"/>
        </pc:sldMkLst>
        <pc:spChg chg="mod">
          <ac:chgData name="Manly Luscombe" userId="d66a401e1e7a39bf" providerId="LiveId" clId="{0838B665-64A9-4601-AD65-C730238CCDFB}" dt="2022-09-08T17:30:47.733" v="1230" actId="1076"/>
          <ac:spMkLst>
            <pc:docMk/>
            <pc:sldMk cId="3855531800" sldId="279"/>
            <ac:spMk id="2" creationId="{85C565E9-D88A-55D3-9D42-BD1C24B6DE9F}"/>
          </ac:spMkLst>
        </pc:spChg>
        <pc:spChg chg="mod">
          <ac:chgData name="Manly Luscombe" userId="d66a401e1e7a39bf" providerId="LiveId" clId="{0838B665-64A9-4601-AD65-C730238CCDFB}" dt="2022-09-08T17:34:26.872" v="1241" actId="20577"/>
          <ac:spMkLst>
            <pc:docMk/>
            <pc:sldMk cId="3855531800" sldId="279"/>
            <ac:spMk id="3" creationId="{4D1F66E5-D2D7-172B-46BA-FEBFE092CC7F}"/>
          </ac:spMkLst>
        </pc:spChg>
      </pc:sldChg>
      <pc:sldChg chg="delSp modSp mod modTransition">
        <pc:chgData name="Manly Luscombe" userId="d66a401e1e7a39bf" providerId="LiveId" clId="{0838B665-64A9-4601-AD65-C730238CCDFB}" dt="2022-09-08T17:34:00.789" v="1240"/>
        <pc:sldMkLst>
          <pc:docMk/>
          <pc:sldMk cId="979622006" sldId="280"/>
        </pc:sldMkLst>
        <pc:spChg chg="mod">
          <ac:chgData name="Manly Luscombe" userId="d66a401e1e7a39bf" providerId="LiveId" clId="{0838B665-64A9-4601-AD65-C730238CCDFB}" dt="2022-09-08T14:40:57.159" v="25" actId="1076"/>
          <ac:spMkLst>
            <pc:docMk/>
            <pc:sldMk cId="979622006" sldId="280"/>
            <ac:spMk id="2" creationId="{4A940BC6-9DA0-FB4D-8879-DC8B3958C07C}"/>
          </ac:spMkLst>
        </pc:spChg>
        <pc:spChg chg="mod">
          <ac:chgData name="Manly Luscombe" userId="d66a401e1e7a39bf" providerId="LiveId" clId="{0838B665-64A9-4601-AD65-C730238CCDFB}" dt="2022-09-08T17:25:52.962" v="1149" actId="20577"/>
          <ac:spMkLst>
            <pc:docMk/>
            <pc:sldMk cId="979622006" sldId="280"/>
            <ac:spMk id="3" creationId="{1E0B8C4B-3A3C-9FD1-59FB-1666C1F09376}"/>
          </ac:spMkLst>
        </pc:spChg>
        <pc:spChg chg="del">
          <ac:chgData name="Manly Luscombe" userId="d66a401e1e7a39bf" providerId="LiveId" clId="{0838B665-64A9-4601-AD65-C730238CCDFB}" dt="2022-09-08T14:40:47.648" v="24" actId="478"/>
          <ac:spMkLst>
            <pc:docMk/>
            <pc:sldMk cId="979622006" sldId="280"/>
            <ac:spMk id="14" creationId="{03571BF2-FCCE-E7A0-736D-9168D2BBFF63}"/>
          </ac:spMkLst>
        </pc:spChg>
      </pc:sldChg>
      <pc:sldChg chg="del">
        <pc:chgData name="Manly Luscombe" userId="d66a401e1e7a39bf" providerId="LiveId" clId="{0838B665-64A9-4601-AD65-C730238CCDFB}" dt="2022-09-08T14:36:05.122" v="0" actId="47"/>
        <pc:sldMkLst>
          <pc:docMk/>
          <pc:sldMk cId="2952923800" sldId="281"/>
        </pc:sldMkLst>
      </pc:sldChg>
      <pc:sldChg chg="delSp modSp add mod modTransition">
        <pc:chgData name="Manly Luscombe" userId="d66a401e1e7a39bf" providerId="LiveId" clId="{0838B665-64A9-4601-AD65-C730238CCDFB}" dt="2022-09-08T17:34:00.789" v="1240"/>
        <pc:sldMkLst>
          <pc:docMk/>
          <pc:sldMk cId="3355332337" sldId="281"/>
        </pc:sldMkLst>
        <pc:spChg chg="mod">
          <ac:chgData name="Manly Luscombe" userId="d66a401e1e7a39bf" providerId="LiveId" clId="{0838B665-64A9-4601-AD65-C730238CCDFB}" dt="2022-09-08T14:43:10.138" v="57" actId="1076"/>
          <ac:spMkLst>
            <pc:docMk/>
            <pc:sldMk cId="3355332337" sldId="281"/>
            <ac:spMk id="2" creationId="{4A940BC6-9DA0-FB4D-8879-DC8B3958C07C}"/>
          </ac:spMkLst>
        </pc:spChg>
        <pc:spChg chg="mod">
          <ac:chgData name="Manly Luscombe" userId="d66a401e1e7a39bf" providerId="LiveId" clId="{0838B665-64A9-4601-AD65-C730238CCDFB}" dt="2022-09-08T17:26:19.975" v="1154" actId="20577"/>
          <ac:spMkLst>
            <pc:docMk/>
            <pc:sldMk cId="3355332337" sldId="281"/>
            <ac:spMk id="3" creationId="{1E0B8C4B-3A3C-9FD1-59FB-1666C1F09376}"/>
          </ac:spMkLst>
        </pc:spChg>
        <pc:spChg chg="del">
          <ac:chgData name="Manly Luscombe" userId="d66a401e1e7a39bf" providerId="LiveId" clId="{0838B665-64A9-4601-AD65-C730238CCDFB}" dt="2022-09-08T14:40:30.007" v="22" actId="478"/>
          <ac:spMkLst>
            <pc:docMk/>
            <pc:sldMk cId="3355332337" sldId="281"/>
            <ac:spMk id="14" creationId="{03571BF2-FCCE-E7A0-736D-9168D2BBFF63}"/>
          </ac:spMkLst>
        </pc:spChg>
      </pc:sldChg>
      <pc:sldChg chg="del">
        <pc:chgData name="Manly Luscombe" userId="d66a401e1e7a39bf" providerId="LiveId" clId="{0838B665-64A9-4601-AD65-C730238CCDFB}" dt="2022-09-08T14:36:08.690" v="2" actId="47"/>
        <pc:sldMkLst>
          <pc:docMk/>
          <pc:sldMk cId="685681062" sldId="282"/>
        </pc:sldMkLst>
      </pc:sldChg>
      <pc:sldChg chg="modSp add mod modTransition">
        <pc:chgData name="Manly Luscombe" userId="d66a401e1e7a39bf" providerId="LiveId" clId="{0838B665-64A9-4601-AD65-C730238CCDFB}" dt="2022-09-08T17:34:00.789" v="1240"/>
        <pc:sldMkLst>
          <pc:docMk/>
          <pc:sldMk cId="3554777305" sldId="282"/>
        </pc:sldMkLst>
        <pc:spChg chg="mod">
          <ac:chgData name="Manly Luscombe" userId="d66a401e1e7a39bf" providerId="LiveId" clId="{0838B665-64A9-4601-AD65-C730238CCDFB}" dt="2022-09-08T17:26:27.275" v="1157" actId="20577"/>
          <ac:spMkLst>
            <pc:docMk/>
            <pc:sldMk cId="3554777305" sldId="282"/>
            <ac:spMk id="3" creationId="{1E0B8C4B-3A3C-9FD1-59FB-1666C1F09376}"/>
          </ac:spMkLst>
        </pc:spChg>
      </pc:sldChg>
      <pc:sldChg chg="modSp add mod ord modTransition">
        <pc:chgData name="Manly Luscombe" userId="d66a401e1e7a39bf" providerId="LiveId" clId="{0838B665-64A9-4601-AD65-C730238CCDFB}" dt="2022-09-08T17:38:40.917" v="1263" actId="255"/>
        <pc:sldMkLst>
          <pc:docMk/>
          <pc:sldMk cId="2300378547" sldId="283"/>
        </pc:sldMkLst>
        <pc:spChg chg="mod">
          <ac:chgData name="Manly Luscombe" userId="d66a401e1e7a39bf" providerId="LiveId" clId="{0838B665-64A9-4601-AD65-C730238CCDFB}" dt="2022-09-08T14:46:24.059" v="201" actId="20577"/>
          <ac:spMkLst>
            <pc:docMk/>
            <pc:sldMk cId="2300378547" sldId="283"/>
            <ac:spMk id="2" creationId="{85C565E9-D88A-55D3-9D42-BD1C24B6DE9F}"/>
          </ac:spMkLst>
        </pc:spChg>
        <pc:spChg chg="mod">
          <ac:chgData name="Manly Luscombe" userId="d66a401e1e7a39bf" providerId="LiveId" clId="{0838B665-64A9-4601-AD65-C730238CCDFB}" dt="2022-09-08T17:38:40.917" v="1263" actId="255"/>
          <ac:spMkLst>
            <pc:docMk/>
            <pc:sldMk cId="2300378547" sldId="283"/>
            <ac:spMk id="3" creationId="{4D1F66E5-D2D7-172B-46BA-FEBFE092CC7F}"/>
          </ac:spMkLst>
        </pc:spChg>
      </pc:sldChg>
      <pc:sldChg chg="del">
        <pc:chgData name="Manly Luscombe" userId="d66a401e1e7a39bf" providerId="LiveId" clId="{0838B665-64A9-4601-AD65-C730238CCDFB}" dt="2022-09-08T14:36:21.649" v="11" actId="47"/>
        <pc:sldMkLst>
          <pc:docMk/>
          <pc:sldMk cId="2903841477" sldId="283"/>
        </pc:sldMkLst>
      </pc:sldChg>
      <pc:sldChg chg="modSp add mod modTransition">
        <pc:chgData name="Manly Luscombe" userId="d66a401e1e7a39bf" providerId="LiveId" clId="{0838B665-64A9-4601-AD65-C730238CCDFB}" dt="2022-09-08T17:34:00.789" v="1240"/>
        <pc:sldMkLst>
          <pc:docMk/>
          <pc:sldMk cId="167431381" sldId="284"/>
        </pc:sldMkLst>
        <pc:spChg chg="mod">
          <ac:chgData name="Manly Luscombe" userId="d66a401e1e7a39bf" providerId="LiveId" clId="{0838B665-64A9-4601-AD65-C730238CCDFB}" dt="2022-09-08T17:26:51.824" v="1163" actId="20577"/>
          <ac:spMkLst>
            <pc:docMk/>
            <pc:sldMk cId="167431381" sldId="284"/>
            <ac:spMk id="3" creationId="{4D1F66E5-D2D7-172B-46BA-FEBFE092CC7F}"/>
          </ac:spMkLst>
        </pc:spChg>
      </pc:sldChg>
      <pc:sldChg chg="del">
        <pc:chgData name="Manly Luscombe" userId="d66a401e1e7a39bf" providerId="LiveId" clId="{0838B665-64A9-4601-AD65-C730238CCDFB}" dt="2022-09-08T14:36:07.462" v="1" actId="47"/>
        <pc:sldMkLst>
          <pc:docMk/>
          <pc:sldMk cId="2886474736" sldId="284"/>
        </pc:sldMkLst>
      </pc:sldChg>
      <pc:sldChg chg="del">
        <pc:chgData name="Manly Luscombe" userId="d66a401e1e7a39bf" providerId="LiveId" clId="{0838B665-64A9-4601-AD65-C730238CCDFB}" dt="2022-09-08T14:36:09.810" v="3" actId="47"/>
        <pc:sldMkLst>
          <pc:docMk/>
          <pc:sldMk cId="2011930182" sldId="285"/>
        </pc:sldMkLst>
      </pc:sldChg>
      <pc:sldChg chg="modSp add mod modTransition">
        <pc:chgData name="Manly Luscombe" userId="d66a401e1e7a39bf" providerId="LiveId" clId="{0838B665-64A9-4601-AD65-C730238CCDFB}" dt="2022-09-08T17:40:10.211" v="1271" actId="20577"/>
        <pc:sldMkLst>
          <pc:docMk/>
          <pc:sldMk cId="3323226787" sldId="285"/>
        </pc:sldMkLst>
        <pc:spChg chg="mod">
          <ac:chgData name="Manly Luscombe" userId="d66a401e1e7a39bf" providerId="LiveId" clId="{0838B665-64A9-4601-AD65-C730238CCDFB}" dt="2022-09-08T17:40:10.211" v="1271" actId="20577"/>
          <ac:spMkLst>
            <pc:docMk/>
            <pc:sldMk cId="3323226787" sldId="285"/>
            <ac:spMk id="3" creationId="{4D1F66E5-D2D7-172B-46BA-FEBFE092CC7F}"/>
          </ac:spMkLst>
        </pc:spChg>
      </pc:sldChg>
      <pc:sldChg chg="modSp add mod modTransition">
        <pc:chgData name="Manly Luscombe" userId="d66a401e1e7a39bf" providerId="LiveId" clId="{0838B665-64A9-4601-AD65-C730238CCDFB}" dt="2022-09-08T17:40:36.399" v="1275" actId="20577"/>
        <pc:sldMkLst>
          <pc:docMk/>
          <pc:sldMk cId="2488271530" sldId="286"/>
        </pc:sldMkLst>
        <pc:spChg chg="mod">
          <ac:chgData name="Manly Luscombe" userId="d66a401e1e7a39bf" providerId="LiveId" clId="{0838B665-64A9-4601-AD65-C730238CCDFB}" dt="2022-09-08T17:40:36.399" v="1275" actId="20577"/>
          <ac:spMkLst>
            <pc:docMk/>
            <pc:sldMk cId="2488271530" sldId="286"/>
            <ac:spMk id="3" creationId="{4D1F66E5-D2D7-172B-46BA-FEBFE092CC7F}"/>
          </ac:spMkLst>
        </pc:spChg>
      </pc:sldChg>
      <pc:sldChg chg="modSp add mod modTransition">
        <pc:chgData name="Manly Luscombe" userId="d66a401e1e7a39bf" providerId="LiveId" clId="{0838B665-64A9-4601-AD65-C730238CCDFB}" dt="2022-09-08T17:34:00.789" v="1240"/>
        <pc:sldMkLst>
          <pc:docMk/>
          <pc:sldMk cId="944945876" sldId="287"/>
        </pc:sldMkLst>
        <pc:spChg chg="mod">
          <ac:chgData name="Manly Luscombe" userId="d66a401e1e7a39bf" providerId="LiveId" clId="{0838B665-64A9-4601-AD65-C730238CCDFB}" dt="2022-09-08T16:51:12.725" v="793" actId="1076"/>
          <ac:spMkLst>
            <pc:docMk/>
            <pc:sldMk cId="944945876" sldId="287"/>
            <ac:spMk id="2" creationId="{85C565E9-D88A-55D3-9D42-BD1C24B6DE9F}"/>
          </ac:spMkLst>
        </pc:spChg>
        <pc:spChg chg="mod">
          <ac:chgData name="Manly Luscombe" userId="d66a401e1e7a39bf" providerId="LiveId" clId="{0838B665-64A9-4601-AD65-C730238CCDFB}" dt="2022-09-08T17:27:15.633" v="1172" actId="20577"/>
          <ac:spMkLst>
            <pc:docMk/>
            <pc:sldMk cId="944945876" sldId="287"/>
            <ac:spMk id="3" creationId="{4D1F66E5-D2D7-172B-46BA-FEBFE092CC7F}"/>
          </ac:spMkLst>
        </pc:spChg>
      </pc:sldChg>
      <pc:sldChg chg="del">
        <pc:chgData name="Manly Luscombe" userId="d66a401e1e7a39bf" providerId="LiveId" clId="{0838B665-64A9-4601-AD65-C730238CCDFB}" dt="2022-09-08T14:36:10.832" v="4" actId="47"/>
        <pc:sldMkLst>
          <pc:docMk/>
          <pc:sldMk cId="2452269796" sldId="287"/>
        </pc:sldMkLst>
      </pc:sldChg>
      <pc:sldChg chg="del">
        <pc:chgData name="Manly Luscombe" userId="d66a401e1e7a39bf" providerId="LiveId" clId="{0838B665-64A9-4601-AD65-C730238CCDFB}" dt="2022-09-08T14:36:11.850" v="5" actId="47"/>
        <pc:sldMkLst>
          <pc:docMk/>
          <pc:sldMk cId="1600494506" sldId="288"/>
        </pc:sldMkLst>
      </pc:sldChg>
      <pc:sldChg chg="modSp add mod ord modTransition">
        <pc:chgData name="Manly Luscombe" userId="d66a401e1e7a39bf" providerId="LiveId" clId="{0838B665-64A9-4601-AD65-C730238CCDFB}" dt="2022-09-08T17:34:00.789" v="1240"/>
        <pc:sldMkLst>
          <pc:docMk/>
          <pc:sldMk cId="2914142435" sldId="288"/>
        </pc:sldMkLst>
        <pc:spChg chg="mod">
          <ac:chgData name="Manly Luscombe" userId="d66a401e1e7a39bf" providerId="LiveId" clId="{0838B665-64A9-4601-AD65-C730238CCDFB}" dt="2022-09-08T16:53:39.854" v="833" actId="20577"/>
          <ac:spMkLst>
            <pc:docMk/>
            <pc:sldMk cId="2914142435" sldId="288"/>
            <ac:spMk id="2" creationId="{4A940BC6-9DA0-FB4D-8879-DC8B3958C07C}"/>
          </ac:spMkLst>
        </pc:spChg>
        <pc:spChg chg="mod">
          <ac:chgData name="Manly Luscombe" userId="d66a401e1e7a39bf" providerId="LiveId" clId="{0838B665-64A9-4601-AD65-C730238CCDFB}" dt="2022-09-08T17:27:24.009" v="1175" actId="20577"/>
          <ac:spMkLst>
            <pc:docMk/>
            <pc:sldMk cId="2914142435" sldId="288"/>
            <ac:spMk id="3" creationId="{1E0B8C4B-3A3C-9FD1-59FB-1666C1F09376}"/>
          </ac:spMkLst>
        </pc:spChg>
      </pc:sldChg>
      <pc:sldChg chg="modSp add mod modTransition">
        <pc:chgData name="Manly Luscombe" userId="d66a401e1e7a39bf" providerId="LiveId" clId="{0838B665-64A9-4601-AD65-C730238CCDFB}" dt="2022-09-08T17:34:00.789" v="1240"/>
        <pc:sldMkLst>
          <pc:docMk/>
          <pc:sldMk cId="1896913694" sldId="289"/>
        </pc:sldMkLst>
        <pc:spChg chg="mod">
          <ac:chgData name="Manly Luscombe" userId="d66a401e1e7a39bf" providerId="LiveId" clId="{0838B665-64A9-4601-AD65-C730238CCDFB}" dt="2022-09-08T17:27:39.610" v="1180" actId="20577"/>
          <ac:spMkLst>
            <pc:docMk/>
            <pc:sldMk cId="1896913694" sldId="289"/>
            <ac:spMk id="3" creationId="{1E0B8C4B-3A3C-9FD1-59FB-1666C1F09376}"/>
          </ac:spMkLst>
        </pc:spChg>
      </pc:sldChg>
      <pc:sldChg chg="del">
        <pc:chgData name="Manly Luscombe" userId="d66a401e1e7a39bf" providerId="LiveId" clId="{0838B665-64A9-4601-AD65-C730238CCDFB}" dt="2022-09-08T14:36:13.046" v="6" actId="47"/>
        <pc:sldMkLst>
          <pc:docMk/>
          <pc:sldMk cId="2502887943" sldId="289"/>
        </pc:sldMkLst>
      </pc:sldChg>
      <pc:sldChg chg="modSp add mod modTransition">
        <pc:chgData name="Manly Luscombe" userId="d66a401e1e7a39bf" providerId="LiveId" clId="{0838B665-64A9-4601-AD65-C730238CCDFB}" dt="2022-09-08T17:34:00.789" v="1240"/>
        <pc:sldMkLst>
          <pc:docMk/>
          <pc:sldMk cId="37891564" sldId="290"/>
        </pc:sldMkLst>
        <pc:spChg chg="mod">
          <ac:chgData name="Manly Luscombe" userId="d66a401e1e7a39bf" providerId="LiveId" clId="{0838B665-64A9-4601-AD65-C730238CCDFB}" dt="2022-09-08T17:27:48.312" v="1183" actId="20577"/>
          <ac:spMkLst>
            <pc:docMk/>
            <pc:sldMk cId="37891564" sldId="290"/>
            <ac:spMk id="3" creationId="{1E0B8C4B-3A3C-9FD1-59FB-1666C1F09376}"/>
          </ac:spMkLst>
        </pc:spChg>
      </pc:sldChg>
      <pc:sldChg chg="del">
        <pc:chgData name="Manly Luscombe" userId="d66a401e1e7a39bf" providerId="LiveId" clId="{0838B665-64A9-4601-AD65-C730238CCDFB}" dt="2022-09-08T14:36:15.247" v="7" actId="47"/>
        <pc:sldMkLst>
          <pc:docMk/>
          <pc:sldMk cId="3170280394" sldId="290"/>
        </pc:sldMkLst>
      </pc:sldChg>
      <pc:sldChg chg="del">
        <pc:chgData name="Manly Luscombe" userId="d66a401e1e7a39bf" providerId="LiveId" clId="{0838B665-64A9-4601-AD65-C730238CCDFB}" dt="2022-09-08T14:36:16.215" v="8" actId="47"/>
        <pc:sldMkLst>
          <pc:docMk/>
          <pc:sldMk cId="249904479" sldId="291"/>
        </pc:sldMkLst>
      </pc:sldChg>
      <pc:sldChg chg="modSp add mod ord modTransition">
        <pc:chgData name="Manly Luscombe" userId="d66a401e1e7a39bf" providerId="LiveId" clId="{0838B665-64A9-4601-AD65-C730238CCDFB}" dt="2022-09-08T17:43:08.639" v="1277"/>
        <pc:sldMkLst>
          <pc:docMk/>
          <pc:sldMk cId="2526837904" sldId="291"/>
        </pc:sldMkLst>
        <pc:spChg chg="mod">
          <ac:chgData name="Manly Luscombe" userId="d66a401e1e7a39bf" providerId="LiveId" clId="{0838B665-64A9-4601-AD65-C730238CCDFB}" dt="2022-09-08T17:27:57.222" v="1186" actId="20577"/>
          <ac:spMkLst>
            <pc:docMk/>
            <pc:sldMk cId="2526837904" sldId="291"/>
            <ac:spMk id="3" creationId="{1E0B8C4B-3A3C-9FD1-59FB-1666C1F09376}"/>
          </ac:spMkLst>
        </pc:spChg>
      </pc:sldChg>
      <pc:sldChg chg="del">
        <pc:chgData name="Manly Luscombe" userId="d66a401e1e7a39bf" providerId="LiveId" clId="{0838B665-64A9-4601-AD65-C730238CCDFB}" dt="2022-09-08T14:36:17.409" v="9" actId="47"/>
        <pc:sldMkLst>
          <pc:docMk/>
          <pc:sldMk cId="94818171" sldId="292"/>
        </pc:sldMkLst>
      </pc:sldChg>
      <pc:sldChg chg="modSp add mod modTransition">
        <pc:chgData name="Manly Luscombe" userId="d66a401e1e7a39bf" providerId="LiveId" clId="{0838B665-64A9-4601-AD65-C730238CCDFB}" dt="2022-09-08T17:34:00.789" v="1240"/>
        <pc:sldMkLst>
          <pc:docMk/>
          <pc:sldMk cId="481593847" sldId="292"/>
        </pc:sldMkLst>
        <pc:spChg chg="mod">
          <ac:chgData name="Manly Luscombe" userId="d66a401e1e7a39bf" providerId="LiveId" clId="{0838B665-64A9-4601-AD65-C730238CCDFB}" dt="2022-09-08T17:28:04.154" v="1189" actId="20577"/>
          <ac:spMkLst>
            <pc:docMk/>
            <pc:sldMk cId="481593847" sldId="292"/>
            <ac:spMk id="3" creationId="{1E0B8C4B-3A3C-9FD1-59FB-1666C1F09376}"/>
          </ac:spMkLst>
        </pc:spChg>
      </pc:sldChg>
      <pc:sldChg chg="del">
        <pc:chgData name="Manly Luscombe" userId="d66a401e1e7a39bf" providerId="LiveId" clId="{0838B665-64A9-4601-AD65-C730238CCDFB}" dt="2022-09-08T14:36:19.370" v="10" actId="47"/>
        <pc:sldMkLst>
          <pc:docMk/>
          <pc:sldMk cId="1003962426" sldId="293"/>
        </pc:sldMkLst>
      </pc:sldChg>
      <pc:sldChg chg="modSp add mod modTransition">
        <pc:chgData name="Manly Luscombe" userId="d66a401e1e7a39bf" providerId="LiveId" clId="{0838B665-64A9-4601-AD65-C730238CCDFB}" dt="2022-09-08T17:46:39.053" v="1305" actId="20577"/>
        <pc:sldMkLst>
          <pc:docMk/>
          <pc:sldMk cId="2097566076" sldId="293"/>
        </pc:sldMkLst>
        <pc:spChg chg="mod">
          <ac:chgData name="Manly Luscombe" userId="d66a401e1e7a39bf" providerId="LiveId" clId="{0838B665-64A9-4601-AD65-C730238CCDFB}" dt="2022-09-08T17:46:39.053" v="1305" actId="20577"/>
          <ac:spMkLst>
            <pc:docMk/>
            <pc:sldMk cId="2097566076" sldId="293"/>
            <ac:spMk id="3" creationId="{1E0B8C4B-3A3C-9FD1-59FB-1666C1F09376}"/>
          </ac:spMkLst>
        </pc:spChg>
      </pc:sldChg>
      <pc:sldChg chg="modSp add mod modTransition">
        <pc:chgData name="Manly Luscombe" userId="d66a401e1e7a39bf" providerId="LiveId" clId="{0838B665-64A9-4601-AD65-C730238CCDFB}" dt="2022-09-08T17:34:00.789" v="1240"/>
        <pc:sldMkLst>
          <pc:docMk/>
          <pc:sldMk cId="158381788" sldId="294"/>
        </pc:sldMkLst>
        <pc:spChg chg="mod">
          <ac:chgData name="Manly Luscombe" userId="d66a401e1e7a39bf" providerId="LiveId" clId="{0838B665-64A9-4601-AD65-C730238CCDFB}" dt="2022-09-08T17:29:39.137" v="1225" actId="255"/>
          <ac:spMkLst>
            <pc:docMk/>
            <pc:sldMk cId="158381788" sldId="294"/>
            <ac:spMk id="3" creationId="{1E0B8C4B-3A3C-9FD1-59FB-1666C1F09376}"/>
          </ac:spMkLst>
        </pc:spChg>
      </pc:sldChg>
      <pc:sldMasterChg chg="modTransition modSldLayout">
        <pc:chgData name="Manly Luscombe" userId="d66a401e1e7a39bf" providerId="LiveId" clId="{0838B665-64A9-4601-AD65-C730238CCDFB}" dt="2022-09-08T17:34:00.789" v="1240"/>
        <pc:sldMasterMkLst>
          <pc:docMk/>
          <pc:sldMasterMk cId="154833434" sldId="2147483650"/>
        </pc:sldMasterMkLst>
        <pc:sldLayoutChg chg="modTransition">
          <pc:chgData name="Manly Luscombe" userId="d66a401e1e7a39bf" providerId="LiveId" clId="{0838B665-64A9-4601-AD65-C730238CCDFB}" dt="2022-09-08T17:34:00.789" v="1240"/>
          <pc:sldLayoutMkLst>
            <pc:docMk/>
            <pc:sldMasterMk cId="154833434" sldId="2147483650"/>
            <pc:sldLayoutMk cId="2631799807" sldId="2147483651"/>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772183257" sldId="2147483652"/>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1681789449" sldId="2147483653"/>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4250832128" sldId="2147483654"/>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3871031321" sldId="2147483655"/>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071868441" sldId="2147483656"/>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1581182869" sldId="2147483657"/>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745005521" sldId="2147483658"/>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234670087" sldId="2147483659"/>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333964501" sldId="2147483663"/>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20804285" sldId="2147483664"/>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74571298" sldId="2147483667"/>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552850918" sldId="2147483668"/>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586653762" sldId="2147483669"/>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872516218" sldId="2147483670"/>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185033570" sldId="2147483671"/>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1900709137" sldId="2147483673"/>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1268954110" sldId="2147483674"/>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4248485793" sldId="2147483675"/>
          </pc:sldLayoutMkLst>
        </pc:sldLayoutChg>
        <pc:sldLayoutChg chg="modTransition">
          <pc:chgData name="Manly Luscombe" userId="d66a401e1e7a39bf" providerId="LiveId" clId="{0838B665-64A9-4601-AD65-C730238CCDFB}" dt="2022-09-08T17:34:00.789" v="1240"/>
          <pc:sldLayoutMkLst>
            <pc:docMk/>
            <pc:sldMasterMk cId="154833434" sldId="2147483650"/>
            <pc:sldLayoutMk cId="2372898826"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715617"/>
            <a:ext cx="5385816" cy="2493927"/>
          </a:xfrm>
        </p:spPr>
        <p:txBody>
          <a:bodyPr/>
          <a:lstStyle/>
          <a:p>
            <a:r>
              <a:rPr lang="en-US" dirty="0"/>
              <a:t>7 sins that</a:t>
            </a:r>
            <a:br>
              <a:rPr lang="en-US" dirty="0"/>
            </a:br>
            <a:r>
              <a:rPr lang="en-US" dirty="0"/>
              <a:t>will keep you</a:t>
            </a:r>
            <a:br>
              <a:rPr lang="en-US" dirty="0"/>
            </a:br>
            <a:r>
              <a:rPr lang="en-US" dirty="0"/>
              <a:t>out of heaven</a:t>
            </a:r>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364700"/>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Sexual sins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126435" y="1033670"/>
            <a:ext cx="6066845" cy="5075582"/>
          </a:xfrm>
        </p:spPr>
        <p:txBody>
          <a:bodyPr/>
          <a:lstStyle/>
          <a:p>
            <a:pPr algn="ctr"/>
            <a:r>
              <a:rPr lang="en-US" sz="3600" b="1" dirty="0">
                <a:solidFill>
                  <a:schemeClr val="tx1"/>
                </a:solidFill>
              </a:rPr>
              <a:t>4. Homosexuality</a:t>
            </a:r>
          </a:p>
          <a:p>
            <a:pPr marR="0" algn="l" rtl="0">
              <a:lnSpc>
                <a:spcPct val="100000"/>
              </a:lnSpc>
            </a:pPr>
            <a:r>
              <a:rPr lang="en-US" b="1" i="0" u="none" strike="noStrike" baseline="0" dirty="0">
                <a:solidFill>
                  <a:schemeClr val="tx1"/>
                </a:solidFill>
                <a:latin typeface="Verdana" panose="020B0604030504040204" pitchFamily="34" charset="0"/>
              </a:rPr>
              <a:t>(Romans 1:26)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a:p>
            <a:pPr>
              <a:lnSpc>
                <a:spcPct val="100000"/>
              </a:lnSpc>
            </a:pPr>
            <a:endParaRPr lang="en-US" b="1" i="0" u="none" strike="noStrike" baseline="0" dirty="0">
              <a:solidFill>
                <a:schemeClr val="tx1"/>
              </a:solidFill>
              <a:latin typeface="Verdana" panose="020B0604030504040204" pitchFamily="34" charset="0"/>
            </a:endParaRPr>
          </a:p>
          <a:p>
            <a:endParaRPr lang="en-US" dirty="0">
              <a:solidFill>
                <a:schemeClr val="tx1"/>
              </a:solidFill>
            </a:endParaRPr>
          </a:p>
        </p:txBody>
      </p:sp>
    </p:spTree>
    <p:extLst>
      <p:ext uri="{BB962C8B-B14F-4D97-AF65-F5344CB8AC3E}">
        <p14:creationId xmlns:p14="http://schemas.microsoft.com/office/powerpoint/2010/main" val="944945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5. Dishonesty</a:t>
            </a:r>
          </a:p>
          <a:p>
            <a:endParaRPr lang="en-US" sz="3600" b="1" dirty="0">
              <a:solidFill>
                <a:schemeClr val="tx1"/>
              </a:solidFill>
            </a:endParaRPr>
          </a:p>
          <a:p>
            <a:pPr marR="0" algn="l" rtl="0"/>
            <a:r>
              <a:rPr lang="en-US" sz="2800" b="1" i="0" u="none" strike="noStrike" baseline="0" dirty="0">
                <a:solidFill>
                  <a:schemeClr val="tx1"/>
                </a:solidFill>
                <a:latin typeface="Verdana" panose="020B0604030504040204" pitchFamily="34" charset="0"/>
              </a:rPr>
              <a:t>Theft, extortion, cheating, covetousness</a:t>
            </a:r>
          </a:p>
          <a:p>
            <a:pPr marR="0" algn="l" rtl="0"/>
            <a:endParaRPr lang="en-US" sz="2800" b="1" dirty="0">
              <a:solidFill>
                <a:schemeClr val="tx1"/>
              </a:solidFill>
              <a:latin typeface="Verdana" panose="020B0604030504040204" pitchFamily="34" charset="0"/>
            </a:endParaRPr>
          </a:p>
          <a:p>
            <a:pPr marR="0" algn="l" rtl="0"/>
            <a:r>
              <a:rPr lang="en-US" sz="2800" b="1" i="0" u="none" strike="noStrike" baseline="0" dirty="0">
                <a:solidFill>
                  <a:schemeClr val="tx1"/>
                </a:solidFill>
                <a:latin typeface="Verdana" panose="020B0604030504040204" pitchFamily="34" charset="0"/>
              </a:rPr>
              <a:t>Kickback, swindle, lying</a:t>
            </a:r>
          </a:p>
          <a:p>
            <a:endParaRPr lang="en-US" sz="2800" b="1" dirty="0">
              <a:solidFill>
                <a:schemeClr val="tx1"/>
              </a:solidFill>
            </a:endParaRPr>
          </a:p>
          <a:p>
            <a:r>
              <a:rPr lang="en-US" sz="2400" b="1" i="0" u="none" strike="noStrike" baseline="0" dirty="0">
                <a:solidFill>
                  <a:schemeClr val="tx1"/>
                </a:solidFill>
                <a:latin typeface="Verdana" panose="020B0604030504040204" pitchFamily="34" charset="0"/>
              </a:rPr>
              <a:t>(2 Corinthians 8:21)  Providing for honest things, not only in the sight of the Lord, but also in the sight of men.</a:t>
            </a:r>
          </a:p>
          <a:p>
            <a:endParaRPr lang="en-US" sz="2400" dirty="0">
              <a:solidFill>
                <a:schemeClr val="tx1"/>
              </a:solidFill>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914142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6. Drunkard</a:t>
            </a:r>
          </a:p>
          <a:p>
            <a:pPr marR="0" algn="l" rtl="0"/>
            <a:r>
              <a:rPr lang="en-US" sz="2400" b="1" i="0" u="none" strike="noStrike" baseline="0" dirty="0">
                <a:solidFill>
                  <a:schemeClr val="tx1"/>
                </a:solidFill>
                <a:latin typeface="Verdana" panose="020B0604030504040204" pitchFamily="34" charset="0"/>
              </a:rPr>
              <a:t>(Proverbs 23:29)  Who has woe? Who has sorrow? Who has contentions? Who has complaints? Who has wounds without cause? Who has redness of eyes?</a:t>
            </a:r>
          </a:p>
          <a:p>
            <a:pPr marR="0" algn="l" rtl="0"/>
            <a:r>
              <a:rPr lang="en-US" sz="2400" b="1" i="0" u="none" strike="noStrike" baseline="0" dirty="0">
                <a:solidFill>
                  <a:schemeClr val="tx1"/>
                </a:solidFill>
                <a:latin typeface="Verdana" panose="020B0604030504040204" pitchFamily="34" charset="0"/>
              </a:rPr>
              <a:t>(Proverbs 23:30)  Those who linger long at the wine, Those who go in search of mixed wine.</a:t>
            </a:r>
          </a:p>
          <a:p>
            <a:pPr marR="0" algn="l" rtl="0"/>
            <a:r>
              <a:rPr lang="en-US" sz="2400" b="1" i="0" u="none" strike="noStrike" baseline="0" dirty="0">
                <a:solidFill>
                  <a:schemeClr val="tx1"/>
                </a:solidFill>
                <a:latin typeface="Verdana" panose="020B0604030504040204" pitchFamily="34" charset="0"/>
              </a:rPr>
              <a:t>(Proverbs 23:31)  Do not look on the wine when it is red, When it sparkles in the cup, </a:t>
            </a:r>
            <a:r>
              <a:rPr lang="en-US" sz="2400" b="1" i="1" u="none" strike="noStrike" baseline="0" dirty="0">
                <a:solidFill>
                  <a:schemeClr val="tx1"/>
                </a:solidFill>
                <a:latin typeface="Verdana" panose="020B0604030504040204" pitchFamily="34" charset="0"/>
              </a:rPr>
              <a:t>When</a:t>
            </a:r>
            <a:r>
              <a:rPr lang="en-US" sz="2400" b="1" i="0" u="none" strike="noStrike" baseline="0" dirty="0">
                <a:solidFill>
                  <a:schemeClr val="tx1"/>
                </a:solidFill>
                <a:latin typeface="Verdana" panose="020B0604030504040204" pitchFamily="34" charset="0"/>
              </a:rPr>
              <a:t> it swirls around smoothly;</a:t>
            </a:r>
          </a:p>
          <a:p>
            <a:endParaRPr lang="en-US" sz="2400" dirty="0">
              <a:solidFill>
                <a:schemeClr val="tx1"/>
              </a:solidFill>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896913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6. Drunkard</a:t>
            </a:r>
          </a:p>
          <a:p>
            <a:pPr marR="0" algn="l" rtl="0"/>
            <a:r>
              <a:rPr lang="en-US" sz="2800" b="1" i="0" u="none" strike="noStrike" baseline="0" dirty="0">
                <a:solidFill>
                  <a:schemeClr val="tx1"/>
                </a:solidFill>
                <a:latin typeface="Verdana" panose="020B0604030504040204" pitchFamily="34" charset="0"/>
              </a:rPr>
              <a:t>(Proverbs 20:1)  Wine </a:t>
            </a:r>
            <a:r>
              <a:rPr lang="en-US" sz="2800" b="1" i="1" u="none" strike="noStrike" baseline="0" dirty="0">
                <a:solidFill>
                  <a:schemeClr val="tx1"/>
                </a:solidFill>
                <a:latin typeface="Verdana" panose="020B0604030504040204" pitchFamily="34" charset="0"/>
              </a:rPr>
              <a:t>is</a:t>
            </a:r>
            <a:r>
              <a:rPr lang="en-US" sz="2800" b="1" i="0" u="none" strike="noStrike" baseline="0" dirty="0">
                <a:solidFill>
                  <a:schemeClr val="tx1"/>
                </a:solidFill>
                <a:latin typeface="Verdana" panose="020B0604030504040204" pitchFamily="34" charset="0"/>
              </a:rPr>
              <a:t> a mocker, Strong drink </a:t>
            </a:r>
            <a:r>
              <a:rPr lang="en-US" sz="2800" b="1" i="1" u="none" strike="noStrike" baseline="0" dirty="0">
                <a:solidFill>
                  <a:schemeClr val="tx1"/>
                </a:solidFill>
                <a:latin typeface="Verdana" panose="020B0604030504040204" pitchFamily="34" charset="0"/>
              </a:rPr>
              <a:t>is</a:t>
            </a:r>
            <a:r>
              <a:rPr lang="en-US" sz="2800" b="1" i="0" u="none" strike="noStrike" baseline="0" dirty="0">
                <a:solidFill>
                  <a:schemeClr val="tx1"/>
                </a:solidFill>
                <a:latin typeface="Verdana" panose="020B0604030504040204" pitchFamily="34" charset="0"/>
              </a:rPr>
              <a:t> a brawler, And whoever is led astray by it is not wise.</a:t>
            </a:r>
          </a:p>
          <a:p>
            <a:pPr marR="0" algn="l" rtl="0"/>
            <a:endParaRPr lang="en-US" sz="2800" b="1" i="0" u="none" strike="noStrike" baseline="0" dirty="0">
              <a:solidFill>
                <a:schemeClr val="tx1"/>
              </a:solidFill>
              <a:latin typeface="Verdana" panose="020B0604030504040204" pitchFamily="34" charset="0"/>
            </a:endParaRPr>
          </a:p>
          <a:p>
            <a:r>
              <a:rPr lang="en-US" sz="2800" b="1" i="0" u="none" strike="noStrike" baseline="0" dirty="0">
                <a:solidFill>
                  <a:schemeClr val="tx1"/>
                </a:solidFill>
                <a:latin typeface="Verdana" panose="020B0604030504040204" pitchFamily="34" charset="0"/>
              </a:rPr>
              <a:t>(1 Corinthians 6:10)  nor thieves, nor covetous, nor drunkards, nor revilers, nor extortioners will inherit the kingdom of God.</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7891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7. Impure Speech </a:t>
            </a:r>
          </a:p>
          <a:p>
            <a:endParaRPr lang="en-US" sz="2400" b="1" i="0" u="none" strike="noStrike" baseline="0" dirty="0">
              <a:solidFill>
                <a:schemeClr val="tx1"/>
              </a:solidFill>
              <a:latin typeface="Verdana" panose="020B0604030504040204" pitchFamily="34" charset="0"/>
            </a:endParaRPr>
          </a:p>
          <a:p>
            <a:r>
              <a:rPr lang="en-US" sz="2400" b="1" i="0" u="none" strike="noStrike" baseline="0" dirty="0">
                <a:solidFill>
                  <a:schemeClr val="tx1"/>
                </a:solidFill>
                <a:latin typeface="Verdana" panose="020B0604030504040204" pitchFamily="34" charset="0"/>
              </a:rPr>
              <a:t>(Exodus 20:7)  "You shall not take the name of the LORD your God in vain, for the LORD will not hold </a:t>
            </a:r>
            <a:r>
              <a:rPr lang="en-US" sz="2400" b="1" i="1" u="none" strike="noStrike" baseline="0" dirty="0">
                <a:solidFill>
                  <a:schemeClr val="tx1"/>
                </a:solidFill>
                <a:latin typeface="Verdana" panose="020B0604030504040204" pitchFamily="34" charset="0"/>
              </a:rPr>
              <a:t>him</a:t>
            </a:r>
            <a:r>
              <a:rPr lang="en-US" sz="2400" b="1" i="0" u="none" strike="noStrike" baseline="0" dirty="0">
                <a:solidFill>
                  <a:schemeClr val="tx1"/>
                </a:solidFill>
                <a:latin typeface="Verdana" panose="020B0604030504040204" pitchFamily="34" charset="0"/>
              </a:rPr>
              <a:t> guiltless who takes His name in vain.</a:t>
            </a:r>
          </a:p>
          <a:p>
            <a:endParaRPr lang="en-US" sz="2400" b="1" i="0" u="none" strike="noStrike" baseline="0" dirty="0">
              <a:solidFill>
                <a:schemeClr val="tx1"/>
              </a:solidFill>
              <a:latin typeface="Verdana" panose="020B0604030504040204" pitchFamily="34" charset="0"/>
            </a:endParaRPr>
          </a:p>
          <a:p>
            <a:r>
              <a:rPr lang="en-US" sz="2400" b="1" i="0" u="none" strike="noStrike" baseline="0" dirty="0">
                <a:solidFill>
                  <a:schemeClr val="tx1"/>
                </a:solidFill>
                <a:latin typeface="Verdana" panose="020B0604030504040204" pitchFamily="34" charset="0"/>
              </a:rPr>
              <a:t>(2 Timothy 2:16)  But shun profane </a:t>
            </a:r>
            <a:r>
              <a:rPr lang="en-US" sz="2400" b="1" i="1" u="none" strike="noStrike" baseline="0" dirty="0">
                <a:solidFill>
                  <a:schemeClr val="tx1"/>
                </a:solidFill>
                <a:latin typeface="Verdana" panose="020B0604030504040204" pitchFamily="34" charset="0"/>
              </a:rPr>
              <a:t>and</a:t>
            </a:r>
            <a:r>
              <a:rPr lang="en-US" sz="2400" b="1" i="0" u="none" strike="noStrike" baseline="0" dirty="0">
                <a:solidFill>
                  <a:schemeClr val="tx1"/>
                </a:solidFill>
                <a:latin typeface="Verdana" panose="020B0604030504040204" pitchFamily="34" charset="0"/>
              </a:rPr>
              <a:t> idle babblings, for they will increase to more ungodliness.</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481593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7. Impure Speech </a:t>
            </a:r>
          </a:p>
          <a:p>
            <a:r>
              <a:rPr lang="en-US" sz="2400" b="1" dirty="0">
                <a:solidFill>
                  <a:schemeClr val="tx1"/>
                </a:solidFill>
                <a:latin typeface="Verdana" panose="020B0604030504040204" pitchFamily="34" charset="0"/>
              </a:rPr>
              <a:t>Impure speech includes – flattery, deceit, filthy language, verbal abuse, slander</a:t>
            </a:r>
            <a:endParaRPr lang="en-US" sz="2400" b="1" i="0" u="none" strike="noStrike" baseline="0" dirty="0">
              <a:solidFill>
                <a:schemeClr val="tx1"/>
              </a:solidFill>
              <a:latin typeface="Verdana" panose="020B0604030504040204" pitchFamily="34" charset="0"/>
            </a:endParaRPr>
          </a:p>
          <a:p>
            <a:r>
              <a:rPr lang="en-US" sz="2400" b="1" i="0" u="none" strike="noStrike" baseline="0" dirty="0">
                <a:solidFill>
                  <a:schemeClr val="tx1"/>
                </a:solidFill>
                <a:latin typeface="Verdana" panose="020B0604030504040204" pitchFamily="34" charset="0"/>
              </a:rPr>
              <a:t>(Romans 16:18)  For those who are such do not serve our Lord Jesus Christ, but their own belly, and by smooth words and flattering speech deceive the hearts of the simple.</a:t>
            </a:r>
          </a:p>
          <a:p>
            <a:r>
              <a:rPr lang="en-US" sz="2400" b="1" i="0" u="none" strike="noStrike" baseline="0" dirty="0">
                <a:solidFill>
                  <a:schemeClr val="tx1"/>
                </a:solidFill>
                <a:latin typeface="Verdana" panose="020B0604030504040204" pitchFamily="34" charset="0"/>
              </a:rPr>
              <a:t>(Colossians 3:8)  But now you yourselves are to put off all these: anger, wrath, malice, blasphemy, filthy language out of your mouth.</a:t>
            </a:r>
          </a:p>
          <a:p>
            <a:endParaRPr lang="en-US" sz="2400" b="1" i="0" u="none" strike="noStrike" baseline="0" dirty="0">
              <a:solidFill>
                <a:schemeClr val="tx1"/>
              </a:solidFill>
              <a:latin typeface="Verdana" panose="020B0604030504040204" pitchFamily="34" charset="0"/>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097566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7. Impure Speech </a:t>
            </a:r>
          </a:p>
          <a:p>
            <a:pPr algn="ctr"/>
            <a:r>
              <a:rPr lang="en-US" sz="3200" b="1" i="0" u="none" strike="noStrike" baseline="0" dirty="0">
                <a:solidFill>
                  <a:schemeClr val="tx1"/>
                </a:solidFill>
                <a:latin typeface="Verdana" panose="020B0604030504040204" pitchFamily="34" charset="0"/>
              </a:rPr>
              <a:t>Instead – Edify each other</a:t>
            </a:r>
          </a:p>
          <a:p>
            <a:r>
              <a:rPr lang="en-US" sz="2400" b="1" i="0" u="none" strike="noStrike" baseline="0" dirty="0">
                <a:solidFill>
                  <a:schemeClr val="tx1"/>
                </a:solidFill>
                <a:latin typeface="Verdana" panose="020B0604030504040204" pitchFamily="34" charset="0"/>
              </a:rPr>
              <a:t>(Romans 14:19)  Therefore let us pursue the things </a:t>
            </a:r>
            <a:r>
              <a:rPr lang="en-US" sz="2400" b="1" i="1" u="none" strike="noStrike" baseline="0" dirty="0">
                <a:solidFill>
                  <a:schemeClr val="tx1"/>
                </a:solidFill>
                <a:latin typeface="Verdana" panose="020B0604030504040204" pitchFamily="34" charset="0"/>
              </a:rPr>
              <a:t>which make</a:t>
            </a:r>
            <a:r>
              <a:rPr lang="en-US" sz="2400" b="1" i="0" u="none" strike="noStrike" baseline="0" dirty="0">
                <a:solidFill>
                  <a:schemeClr val="tx1"/>
                </a:solidFill>
                <a:latin typeface="Verdana" panose="020B0604030504040204" pitchFamily="34" charset="0"/>
              </a:rPr>
              <a:t> for peace and the things by which one may edify another.</a:t>
            </a:r>
          </a:p>
          <a:p>
            <a:r>
              <a:rPr lang="en-US" sz="2400" b="1" i="0" u="none" strike="noStrike" baseline="0" dirty="0">
                <a:solidFill>
                  <a:schemeClr val="tx1"/>
                </a:solidFill>
                <a:latin typeface="Verdana" panose="020B0604030504040204" pitchFamily="34" charset="0"/>
              </a:rPr>
              <a:t>(1 Corinthians 10:23)  All things are lawful for me, but not all things are helpful; all things are lawful for me, but not all things edify.</a:t>
            </a:r>
          </a:p>
          <a:p>
            <a:r>
              <a:rPr lang="en-US" sz="2400" b="1" i="0" u="none" strike="noStrike" baseline="0" dirty="0">
                <a:solidFill>
                  <a:schemeClr val="tx1"/>
                </a:solidFill>
                <a:latin typeface="Verdana" panose="020B0604030504040204" pitchFamily="34" charset="0"/>
              </a:rPr>
              <a:t>(1 Thessalonians 5:11)  Therefore comfort each other and edify one another, just as you also are doing.</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58381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social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7. Impure Speech </a:t>
            </a:r>
          </a:p>
          <a:p>
            <a:endParaRPr lang="en-US" sz="2400" b="1" i="0" u="none" strike="noStrike" baseline="0" dirty="0">
              <a:solidFill>
                <a:schemeClr val="tx1"/>
              </a:solidFill>
              <a:latin typeface="Verdana" panose="020B0604030504040204" pitchFamily="34" charset="0"/>
            </a:endParaRPr>
          </a:p>
          <a:p>
            <a:r>
              <a:rPr lang="en-US" sz="2400" b="1" i="0" u="none" strike="noStrike" baseline="0" dirty="0">
                <a:solidFill>
                  <a:schemeClr val="tx1"/>
                </a:solidFill>
                <a:latin typeface="Verdana" panose="020B0604030504040204" pitchFamily="34" charset="0"/>
              </a:rPr>
              <a:t>(Colossians 4:6)  Let your speech always </a:t>
            </a:r>
            <a:r>
              <a:rPr lang="en-US" sz="2400" b="1" i="1" u="none" strike="noStrike" baseline="0" dirty="0">
                <a:solidFill>
                  <a:schemeClr val="tx1"/>
                </a:solidFill>
                <a:latin typeface="Verdana" panose="020B0604030504040204" pitchFamily="34" charset="0"/>
              </a:rPr>
              <a:t>be</a:t>
            </a:r>
            <a:r>
              <a:rPr lang="en-US" sz="2400" b="1" i="0" u="none" strike="noStrike" baseline="0" dirty="0">
                <a:solidFill>
                  <a:schemeClr val="tx1"/>
                </a:solidFill>
                <a:latin typeface="Verdana" panose="020B0604030504040204" pitchFamily="34" charset="0"/>
              </a:rPr>
              <a:t> with grace, seasoned with salt, that you may know how you ought to answer each one.</a:t>
            </a:r>
          </a:p>
          <a:p>
            <a:endParaRPr lang="en-US" sz="2400" b="1" i="0" u="none" strike="noStrike" baseline="0" dirty="0">
              <a:solidFill>
                <a:schemeClr val="tx1"/>
              </a:solidFill>
              <a:latin typeface="Verdana" panose="020B0604030504040204" pitchFamily="34" charset="0"/>
            </a:endParaRPr>
          </a:p>
          <a:p>
            <a:r>
              <a:rPr lang="en-US" sz="2400" b="1" i="0" u="none" strike="noStrike" baseline="0" dirty="0">
                <a:solidFill>
                  <a:schemeClr val="tx1"/>
                </a:solidFill>
                <a:latin typeface="Verdana" panose="020B0604030504040204" pitchFamily="34" charset="0"/>
              </a:rPr>
              <a:t>(Titus 2:8)  sound speech that cannot be condemned, that one who is an opponent may be ashamed, having nothing evil to say of you.</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5268379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73375" y="1167251"/>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Introduction</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755373" y="2451652"/>
            <a:ext cx="7129669" cy="3441148"/>
          </a:xfrm>
        </p:spPr>
        <p:txBody>
          <a:bodyPr/>
          <a:lstStyle/>
          <a:p>
            <a:r>
              <a:rPr lang="en-US" sz="2800" b="1" dirty="0">
                <a:solidFill>
                  <a:schemeClr val="tx1"/>
                </a:solidFill>
              </a:rPr>
              <a:t>There are many sins discussed in the Bible.</a:t>
            </a:r>
          </a:p>
          <a:p>
            <a:r>
              <a:rPr lang="en-US" sz="2800" b="1" dirty="0">
                <a:solidFill>
                  <a:schemeClr val="tx1"/>
                </a:solidFill>
              </a:rPr>
              <a:t>Some are in commands – Do not kill</a:t>
            </a:r>
          </a:p>
          <a:p>
            <a:r>
              <a:rPr lang="en-US" sz="2800" b="1" dirty="0">
                <a:solidFill>
                  <a:schemeClr val="tx1"/>
                </a:solidFill>
              </a:rPr>
              <a:t>Some are in examples – Cain and Able</a:t>
            </a:r>
          </a:p>
          <a:p>
            <a:r>
              <a:rPr lang="en-US" sz="2800" b="1" dirty="0">
                <a:solidFill>
                  <a:schemeClr val="tx1"/>
                </a:solidFill>
              </a:rPr>
              <a:t>Some are Old Testament – Sacrifice a pig</a:t>
            </a:r>
          </a:p>
          <a:p>
            <a:r>
              <a:rPr lang="en-US" sz="2800" b="1" dirty="0">
                <a:solidFill>
                  <a:schemeClr val="tx1"/>
                </a:solidFill>
              </a:rPr>
              <a:t>Some are New Testament – Abuse of L S</a:t>
            </a:r>
          </a:p>
          <a:p>
            <a:endParaRPr lang="en-US" dirty="0">
              <a:solidFill>
                <a:schemeClr val="tx1"/>
              </a:solidFill>
            </a:endParaRPr>
          </a:p>
        </p:txBody>
      </p:sp>
    </p:spTree>
    <p:extLst>
      <p:ext uri="{BB962C8B-B14F-4D97-AF65-F5344CB8AC3E}">
        <p14:creationId xmlns:p14="http://schemas.microsoft.com/office/powerpoint/2010/main" val="3855531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550672"/>
            <a:ext cx="6766560" cy="768096"/>
          </a:xfrm>
        </p:spPr>
        <p:txBody>
          <a:bodyPr/>
          <a:lstStyle/>
          <a:p>
            <a:r>
              <a:rPr lang="en-US" dirty="0"/>
              <a:t>Worship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178808" y="2078735"/>
            <a:ext cx="6766560" cy="3911247"/>
          </a:xfrm>
        </p:spPr>
        <p:txBody>
          <a:bodyPr/>
          <a:lstStyle/>
          <a:p>
            <a:pPr marL="742950" indent="-742950" algn="ctr">
              <a:buAutoNum type="arabicPeriod"/>
            </a:pPr>
            <a:r>
              <a:rPr lang="en-US" sz="3600" b="1" dirty="0">
                <a:solidFill>
                  <a:schemeClr val="tx1"/>
                </a:solidFill>
              </a:rPr>
              <a:t>Idolatry</a:t>
            </a:r>
          </a:p>
          <a:p>
            <a:r>
              <a:rPr lang="en-US" sz="2800" b="1" i="0" u="none" strike="noStrike" baseline="0" dirty="0">
                <a:solidFill>
                  <a:schemeClr val="tx1"/>
                </a:solidFill>
                <a:latin typeface="Verdana" panose="020B0604030504040204" pitchFamily="34" charset="0"/>
              </a:rPr>
              <a:t>(2 Corinthians 11:2)  For I am jealous for you with godly jealousy. For I have betrothed you to one husband, that I may present </a:t>
            </a:r>
            <a:r>
              <a:rPr lang="en-US" sz="2800" b="1" i="1" u="none" strike="noStrike" baseline="0" dirty="0">
                <a:solidFill>
                  <a:schemeClr val="tx1"/>
                </a:solidFill>
                <a:latin typeface="Verdana" panose="020B0604030504040204" pitchFamily="34" charset="0"/>
              </a:rPr>
              <a:t>you as</a:t>
            </a:r>
            <a:r>
              <a:rPr lang="en-US" sz="2800" b="1" i="0" u="none" strike="noStrike" baseline="0" dirty="0">
                <a:solidFill>
                  <a:schemeClr val="tx1"/>
                </a:solidFill>
                <a:latin typeface="Verdana" panose="020B0604030504040204" pitchFamily="34" charset="0"/>
              </a:rPr>
              <a:t> a chaste virgin to Christ.</a:t>
            </a:r>
            <a:endParaRPr lang="en-US" sz="2800" b="1" dirty="0">
              <a:solidFill>
                <a:schemeClr val="tx1"/>
              </a:solidFill>
            </a:endParaRPr>
          </a:p>
          <a:p>
            <a:endParaRPr lang="en-US" sz="2400" dirty="0">
              <a:solidFill>
                <a:schemeClr val="tx1"/>
              </a:solidFill>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Worship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1. Idolatry</a:t>
            </a:r>
          </a:p>
          <a:p>
            <a:pPr marR="0" algn="l" rtl="0"/>
            <a:r>
              <a:rPr lang="en-US" sz="2400" b="1" i="0" u="none" strike="noStrike" baseline="0" dirty="0">
                <a:solidFill>
                  <a:schemeClr val="tx1"/>
                </a:solidFill>
                <a:latin typeface="Verdana" panose="020B0604030504040204" pitchFamily="34" charset="0"/>
              </a:rPr>
              <a:t>(Exodus 20:3)  "You shall have no other gods before Me. (4)  "You shall not make for yourself a carved image—any likeness </a:t>
            </a:r>
            <a:r>
              <a:rPr lang="en-US" sz="2400" b="1" i="1" u="none" strike="noStrike" baseline="0" dirty="0">
                <a:solidFill>
                  <a:schemeClr val="tx1"/>
                </a:solidFill>
                <a:latin typeface="Verdana" panose="020B0604030504040204" pitchFamily="34" charset="0"/>
              </a:rPr>
              <a:t>of anything</a:t>
            </a:r>
            <a:r>
              <a:rPr lang="en-US" sz="2400" b="1" i="0" u="none" strike="noStrike" baseline="0" dirty="0">
                <a:solidFill>
                  <a:schemeClr val="tx1"/>
                </a:solidFill>
                <a:latin typeface="Verdana" panose="020B0604030504040204" pitchFamily="34" charset="0"/>
              </a:rPr>
              <a:t> that </a:t>
            </a:r>
            <a:r>
              <a:rPr lang="en-US" sz="2400" b="1" i="1" u="none" strike="noStrike" baseline="0" dirty="0">
                <a:solidFill>
                  <a:schemeClr val="tx1"/>
                </a:solidFill>
                <a:latin typeface="Verdana" panose="020B0604030504040204" pitchFamily="34" charset="0"/>
              </a:rPr>
              <a:t>is</a:t>
            </a:r>
            <a:r>
              <a:rPr lang="en-US" sz="2400" b="1" i="0" u="none" strike="noStrike" baseline="0" dirty="0">
                <a:solidFill>
                  <a:schemeClr val="tx1"/>
                </a:solidFill>
                <a:latin typeface="Verdana" panose="020B0604030504040204" pitchFamily="34" charset="0"/>
              </a:rPr>
              <a:t> in heaven above, or that </a:t>
            </a:r>
            <a:r>
              <a:rPr lang="en-US" sz="2400" b="1" i="1" u="none" strike="noStrike" baseline="0" dirty="0">
                <a:solidFill>
                  <a:schemeClr val="tx1"/>
                </a:solidFill>
                <a:latin typeface="Verdana" panose="020B0604030504040204" pitchFamily="34" charset="0"/>
              </a:rPr>
              <a:t>is</a:t>
            </a:r>
            <a:r>
              <a:rPr lang="en-US" sz="2400" b="1" i="0" u="none" strike="noStrike" baseline="0" dirty="0">
                <a:solidFill>
                  <a:schemeClr val="tx1"/>
                </a:solidFill>
                <a:latin typeface="Verdana" panose="020B0604030504040204" pitchFamily="34" charset="0"/>
              </a:rPr>
              <a:t> in the earth beneath, or that </a:t>
            </a:r>
            <a:r>
              <a:rPr lang="en-US" sz="2400" b="1" i="1" u="none" strike="noStrike" baseline="0" dirty="0">
                <a:solidFill>
                  <a:schemeClr val="tx1"/>
                </a:solidFill>
                <a:latin typeface="Verdana" panose="020B0604030504040204" pitchFamily="34" charset="0"/>
              </a:rPr>
              <a:t>is</a:t>
            </a:r>
            <a:r>
              <a:rPr lang="en-US" sz="2400" b="1" i="0" u="none" strike="noStrike" baseline="0" dirty="0">
                <a:solidFill>
                  <a:schemeClr val="tx1"/>
                </a:solidFill>
                <a:latin typeface="Verdana" panose="020B0604030504040204" pitchFamily="34" charset="0"/>
              </a:rPr>
              <a:t> in the water under the earth; (5)  you shall not bow down to them nor serve them. For I, the LORD your God, </a:t>
            </a:r>
            <a:r>
              <a:rPr lang="en-US" sz="2400" b="1" i="1" u="none" strike="noStrike" baseline="0" dirty="0">
                <a:solidFill>
                  <a:schemeClr val="tx1"/>
                </a:solidFill>
                <a:latin typeface="Verdana" panose="020B0604030504040204" pitchFamily="34" charset="0"/>
              </a:rPr>
              <a:t>am</a:t>
            </a:r>
            <a:r>
              <a:rPr lang="en-US" sz="2400" b="1" i="0" u="none" strike="noStrike" baseline="0" dirty="0">
                <a:solidFill>
                  <a:schemeClr val="tx1"/>
                </a:solidFill>
                <a:latin typeface="Verdana" panose="020B0604030504040204" pitchFamily="34" charset="0"/>
              </a:rPr>
              <a:t> a jealous God, visiting the iniquity of the fathers upon the children to the third and fourth </a:t>
            </a:r>
            <a:r>
              <a:rPr lang="en-US" sz="2400" b="1" i="1" u="none" strike="noStrike" baseline="0" dirty="0">
                <a:solidFill>
                  <a:schemeClr val="tx1"/>
                </a:solidFill>
                <a:latin typeface="Verdana" panose="020B0604030504040204" pitchFamily="34" charset="0"/>
              </a:rPr>
              <a:t>generations</a:t>
            </a:r>
            <a:r>
              <a:rPr lang="en-US" sz="2400" b="1" i="0" u="none" strike="noStrike" baseline="0" dirty="0">
                <a:solidFill>
                  <a:schemeClr val="tx1"/>
                </a:solidFill>
                <a:latin typeface="Verdana" panose="020B0604030504040204" pitchFamily="34" charset="0"/>
              </a:rPr>
              <a:t> of those who hate Me,</a:t>
            </a:r>
          </a:p>
          <a:p>
            <a:endParaRPr lang="en-US" sz="2800" b="1" dirty="0">
              <a:solidFill>
                <a:schemeClr val="tx1"/>
              </a:solidFill>
            </a:endParaRPr>
          </a:p>
          <a:p>
            <a:endParaRPr lang="en-US" sz="2400" dirty="0">
              <a:solidFill>
                <a:schemeClr val="tx1"/>
              </a:solidFill>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355332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48497"/>
            <a:ext cx="6766560" cy="768096"/>
          </a:xfrm>
        </p:spPr>
        <p:txBody>
          <a:bodyPr/>
          <a:lstStyle/>
          <a:p>
            <a:r>
              <a:rPr lang="en-US" dirty="0"/>
              <a:t>Worship sins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351722"/>
            <a:ext cx="6766560" cy="5208104"/>
          </a:xfrm>
        </p:spPr>
        <p:txBody>
          <a:bodyPr/>
          <a:lstStyle/>
          <a:p>
            <a:pPr algn="ctr"/>
            <a:r>
              <a:rPr lang="en-US" sz="3600" b="1" dirty="0">
                <a:solidFill>
                  <a:schemeClr val="tx1"/>
                </a:solidFill>
              </a:rPr>
              <a:t>1. Idolatry</a:t>
            </a:r>
          </a:p>
          <a:p>
            <a:endParaRPr lang="en-US" sz="3600" b="1" dirty="0">
              <a:solidFill>
                <a:schemeClr val="tx1"/>
              </a:solidFill>
            </a:endParaRPr>
          </a:p>
          <a:p>
            <a:pPr marR="0" algn="l" rtl="0"/>
            <a:r>
              <a:rPr lang="en-US" sz="2800" b="1" i="0" u="none" strike="noStrike" baseline="0" dirty="0">
                <a:solidFill>
                  <a:schemeClr val="tx1"/>
                </a:solidFill>
                <a:latin typeface="Verdana" panose="020B0604030504040204" pitchFamily="34" charset="0"/>
              </a:rPr>
              <a:t>Augustine said, “Idolatry is worshipping anything that ought to be used or using anything that ought to be worshipped.”</a:t>
            </a:r>
          </a:p>
          <a:p>
            <a:endParaRPr lang="en-US" sz="2800" b="1" dirty="0">
              <a:solidFill>
                <a:schemeClr val="tx1"/>
              </a:solidFill>
            </a:endParaRPr>
          </a:p>
          <a:p>
            <a:endParaRPr lang="en-US" sz="2400" dirty="0">
              <a:solidFill>
                <a:schemeClr val="tx1"/>
              </a:solidFill>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554777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5811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Sexual sins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497496"/>
            <a:ext cx="5693664" cy="4611756"/>
          </a:xfrm>
        </p:spPr>
        <p:txBody>
          <a:bodyPr/>
          <a:lstStyle/>
          <a:p>
            <a:pPr algn="ctr"/>
            <a:r>
              <a:rPr lang="en-US" sz="3600" b="1" dirty="0">
                <a:solidFill>
                  <a:schemeClr val="tx1"/>
                </a:solidFill>
              </a:rPr>
              <a:t>2. Fornication</a:t>
            </a:r>
          </a:p>
          <a:p>
            <a:pPr>
              <a:lnSpc>
                <a:spcPct val="100000"/>
              </a:lnSpc>
            </a:pPr>
            <a:r>
              <a:rPr lang="en-US" b="1" i="0" u="none" strike="noStrike" baseline="0" dirty="0">
                <a:solidFill>
                  <a:schemeClr val="tx1"/>
                </a:solidFill>
                <a:latin typeface="Verdana" panose="020B0604030504040204" pitchFamily="34" charset="0"/>
              </a:rPr>
              <a:t>(1 Corinthians 6:9)  Do you not know that the unrighteous will not inherit the kingdom of God? Do not be deceived. Neither fornicators, nor idolaters, nor adulterers, nor homosexuals, nor sodomites, (10)  nor thieves, nor covetous, nor drunkards, nor revilers, nor extortioners will inherit the kingdom of God.</a:t>
            </a:r>
          </a:p>
          <a:p>
            <a:pPr>
              <a:lnSpc>
                <a:spcPct val="100000"/>
              </a:lnSpc>
            </a:pPr>
            <a:endParaRPr lang="en-US" b="1" i="0" u="none" strike="noStrike" baseline="0" dirty="0">
              <a:solidFill>
                <a:schemeClr val="tx1"/>
              </a:solidFill>
              <a:latin typeface="Verdana" panose="020B0604030504040204" pitchFamily="34" charset="0"/>
            </a:endParaRPr>
          </a:p>
          <a:p>
            <a:endParaRPr lang="en-US" dirty="0">
              <a:solidFill>
                <a:schemeClr val="tx1"/>
              </a:solidFill>
            </a:endParaRPr>
          </a:p>
        </p:txBody>
      </p:sp>
    </p:spTree>
    <p:extLst>
      <p:ext uri="{BB962C8B-B14F-4D97-AF65-F5344CB8AC3E}">
        <p14:creationId xmlns:p14="http://schemas.microsoft.com/office/powerpoint/2010/main" val="2300378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5811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Sexual sins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497496"/>
            <a:ext cx="5693664" cy="4611756"/>
          </a:xfrm>
        </p:spPr>
        <p:txBody>
          <a:bodyPr/>
          <a:lstStyle/>
          <a:p>
            <a:pPr algn="ctr"/>
            <a:r>
              <a:rPr lang="en-US" sz="3600" b="1" dirty="0">
                <a:solidFill>
                  <a:schemeClr val="tx1"/>
                </a:solidFill>
              </a:rPr>
              <a:t>2. Fornication</a:t>
            </a:r>
          </a:p>
          <a:p>
            <a:pPr>
              <a:lnSpc>
                <a:spcPct val="100000"/>
              </a:lnSpc>
            </a:pPr>
            <a:r>
              <a:rPr lang="en-US" b="1" i="0" u="none" strike="noStrike" baseline="0" dirty="0">
                <a:solidFill>
                  <a:schemeClr val="tx1"/>
                </a:solidFill>
                <a:latin typeface="Verdana" panose="020B0604030504040204" pitchFamily="34" charset="0"/>
              </a:rPr>
              <a:t>Fornication is a broad, general term. It covers ALL sexual activity outside of a marriage.</a:t>
            </a:r>
          </a:p>
          <a:p>
            <a:pPr>
              <a:lnSpc>
                <a:spcPct val="100000"/>
              </a:lnSpc>
            </a:pPr>
            <a:endParaRPr lang="en-US" b="1" dirty="0">
              <a:solidFill>
                <a:schemeClr val="tx1"/>
              </a:solidFill>
              <a:latin typeface="Verdana" panose="020B0604030504040204" pitchFamily="34" charset="0"/>
            </a:endParaRPr>
          </a:p>
          <a:p>
            <a:pPr>
              <a:lnSpc>
                <a:spcPct val="100000"/>
              </a:lnSpc>
            </a:pPr>
            <a:endParaRPr lang="en-US" b="1" dirty="0">
              <a:solidFill>
                <a:schemeClr val="tx1"/>
              </a:solidFill>
              <a:latin typeface="Verdana" panose="020B0604030504040204" pitchFamily="34" charset="0"/>
            </a:endParaRPr>
          </a:p>
          <a:p>
            <a:pPr>
              <a:lnSpc>
                <a:spcPct val="100000"/>
              </a:lnSpc>
            </a:pPr>
            <a:r>
              <a:rPr lang="en-US" b="1" i="0" u="none" strike="noStrike" baseline="0" dirty="0">
                <a:solidFill>
                  <a:schemeClr val="tx1"/>
                </a:solidFill>
                <a:latin typeface="Verdana" panose="020B0604030504040204" pitchFamily="34" charset="0"/>
              </a:rPr>
              <a:t>It includes – pre-marital, rape, incest, and adultery</a:t>
            </a:r>
          </a:p>
          <a:p>
            <a:endParaRPr lang="en-US" dirty="0">
              <a:solidFill>
                <a:schemeClr val="tx1"/>
              </a:solidFill>
            </a:endParaRPr>
          </a:p>
        </p:txBody>
      </p:sp>
    </p:spTree>
    <p:extLst>
      <p:ext uri="{BB962C8B-B14F-4D97-AF65-F5344CB8AC3E}">
        <p14:creationId xmlns:p14="http://schemas.microsoft.com/office/powerpoint/2010/main" val="167431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5811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Sexual sins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497496"/>
            <a:ext cx="5693664" cy="4611756"/>
          </a:xfrm>
        </p:spPr>
        <p:txBody>
          <a:bodyPr/>
          <a:lstStyle/>
          <a:p>
            <a:pPr algn="ctr"/>
            <a:r>
              <a:rPr lang="en-US" sz="3600" b="1" dirty="0">
                <a:solidFill>
                  <a:schemeClr val="tx1"/>
                </a:solidFill>
              </a:rPr>
              <a:t>3. Adultery</a:t>
            </a:r>
          </a:p>
          <a:p>
            <a:pPr>
              <a:lnSpc>
                <a:spcPct val="100000"/>
              </a:lnSpc>
            </a:pPr>
            <a:r>
              <a:rPr lang="en-US" b="1" dirty="0">
                <a:solidFill>
                  <a:schemeClr val="tx1"/>
                </a:solidFill>
                <a:latin typeface="Verdana" panose="020B0604030504040204" pitchFamily="34" charset="0"/>
              </a:rPr>
              <a:t>Adultery is a specific term for a married person having sex with anyone other than their spouse.</a:t>
            </a:r>
          </a:p>
          <a:p>
            <a:pPr>
              <a:lnSpc>
                <a:spcPct val="100000"/>
              </a:lnSpc>
            </a:pPr>
            <a:endParaRPr lang="en-US" b="1" i="0" u="none" strike="noStrike" baseline="0" dirty="0">
              <a:solidFill>
                <a:schemeClr val="tx1"/>
              </a:solidFill>
              <a:latin typeface="Verdana" panose="020B0604030504040204" pitchFamily="34" charset="0"/>
            </a:endParaRPr>
          </a:p>
          <a:p>
            <a:pPr marL="457200" indent="-457200">
              <a:lnSpc>
                <a:spcPct val="100000"/>
              </a:lnSpc>
              <a:buAutoNum type="alphaUcPeriod"/>
            </a:pPr>
            <a:r>
              <a:rPr lang="en-US" b="1" dirty="0">
                <a:solidFill>
                  <a:schemeClr val="tx1"/>
                </a:solidFill>
                <a:latin typeface="Verdana" panose="020B0604030504040204" pitchFamily="34" charset="0"/>
              </a:rPr>
              <a:t>With married person other than their spouse</a:t>
            </a:r>
          </a:p>
          <a:p>
            <a:pPr marL="457200" indent="-457200">
              <a:lnSpc>
                <a:spcPct val="100000"/>
              </a:lnSpc>
              <a:buAutoNum type="alphaUcPeriod"/>
            </a:pPr>
            <a:r>
              <a:rPr lang="en-US" b="1" dirty="0">
                <a:solidFill>
                  <a:schemeClr val="tx1"/>
                </a:solidFill>
                <a:latin typeface="Verdana" panose="020B0604030504040204" pitchFamily="34" charset="0"/>
              </a:rPr>
              <a:t>With a single or divorced person</a:t>
            </a:r>
            <a:endParaRPr lang="en-US" b="1" i="0" u="none" strike="noStrike" baseline="0" dirty="0">
              <a:solidFill>
                <a:schemeClr val="tx1"/>
              </a:solidFill>
              <a:latin typeface="Verdana" panose="020B0604030504040204" pitchFamily="34" charset="0"/>
            </a:endParaRPr>
          </a:p>
          <a:p>
            <a:endParaRPr lang="en-US" dirty="0">
              <a:solidFill>
                <a:schemeClr val="tx1"/>
              </a:solidFill>
            </a:endParaRPr>
          </a:p>
        </p:txBody>
      </p:sp>
    </p:spTree>
    <p:extLst>
      <p:ext uri="{BB962C8B-B14F-4D97-AF65-F5344CB8AC3E}">
        <p14:creationId xmlns:p14="http://schemas.microsoft.com/office/powerpoint/2010/main" val="3323226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5811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Sexual sins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497496"/>
            <a:ext cx="5693664" cy="4611756"/>
          </a:xfrm>
        </p:spPr>
        <p:txBody>
          <a:bodyPr/>
          <a:lstStyle/>
          <a:p>
            <a:pPr algn="ctr"/>
            <a:r>
              <a:rPr lang="en-US" sz="3600" b="1" dirty="0">
                <a:solidFill>
                  <a:schemeClr val="tx1"/>
                </a:solidFill>
              </a:rPr>
              <a:t>4. Homosexuality</a:t>
            </a:r>
          </a:p>
          <a:p>
            <a:pPr>
              <a:lnSpc>
                <a:spcPct val="100000"/>
              </a:lnSpc>
            </a:pPr>
            <a:endParaRPr lang="en-US" b="1" dirty="0">
              <a:solidFill>
                <a:schemeClr val="tx1"/>
              </a:solidFill>
              <a:latin typeface="Verdana" panose="020B0604030504040204" pitchFamily="34" charset="0"/>
            </a:endParaRPr>
          </a:p>
          <a:p>
            <a:pPr>
              <a:lnSpc>
                <a:spcPct val="100000"/>
              </a:lnSpc>
            </a:pPr>
            <a:r>
              <a:rPr lang="en-US" b="1" dirty="0">
                <a:solidFill>
                  <a:schemeClr val="tx1"/>
                </a:solidFill>
                <a:latin typeface="Verdana" panose="020B0604030504040204" pitchFamily="34" charset="0"/>
              </a:rPr>
              <a:t>Bible terms used – </a:t>
            </a:r>
          </a:p>
          <a:p>
            <a:pPr>
              <a:lnSpc>
                <a:spcPct val="100000"/>
              </a:lnSpc>
            </a:pPr>
            <a:endParaRPr lang="en-US" b="1" dirty="0">
              <a:solidFill>
                <a:schemeClr val="tx1"/>
              </a:solidFill>
              <a:latin typeface="Verdana" panose="020B0604030504040204" pitchFamily="34" charset="0"/>
            </a:endParaRPr>
          </a:p>
          <a:p>
            <a:pPr marL="457200" indent="-457200">
              <a:lnSpc>
                <a:spcPct val="100000"/>
              </a:lnSpc>
              <a:buAutoNum type="arabicPeriod"/>
            </a:pPr>
            <a:r>
              <a:rPr lang="en-US" b="1" dirty="0">
                <a:solidFill>
                  <a:schemeClr val="tx1"/>
                </a:solidFill>
                <a:latin typeface="Verdana" panose="020B0604030504040204" pitchFamily="34" charset="0"/>
              </a:rPr>
              <a:t>Effeminate</a:t>
            </a:r>
          </a:p>
          <a:p>
            <a:pPr marL="457200" indent="-457200">
              <a:lnSpc>
                <a:spcPct val="100000"/>
              </a:lnSpc>
              <a:buAutoNum type="arabicPeriod"/>
            </a:pPr>
            <a:r>
              <a:rPr lang="en-US" b="1" dirty="0">
                <a:solidFill>
                  <a:schemeClr val="tx1"/>
                </a:solidFill>
                <a:latin typeface="Verdana" panose="020B0604030504040204" pitchFamily="34" charset="0"/>
              </a:rPr>
              <a:t>Abusers of themselves with mankind</a:t>
            </a:r>
          </a:p>
          <a:p>
            <a:pPr marL="457200" indent="-457200">
              <a:lnSpc>
                <a:spcPct val="100000"/>
              </a:lnSpc>
              <a:buAutoNum type="arabicPeriod"/>
            </a:pPr>
            <a:r>
              <a:rPr lang="en-US" b="1" dirty="0">
                <a:solidFill>
                  <a:schemeClr val="tx1"/>
                </a:solidFill>
                <a:latin typeface="Verdana" panose="020B0604030504040204" pitchFamily="34" charset="0"/>
              </a:rPr>
              <a:t>Men with men</a:t>
            </a:r>
          </a:p>
          <a:p>
            <a:pPr marL="457200" indent="-457200">
              <a:lnSpc>
                <a:spcPct val="100000"/>
              </a:lnSpc>
              <a:buAutoNum type="arabicPeriod"/>
            </a:pPr>
            <a:r>
              <a:rPr lang="en-US" b="1" dirty="0">
                <a:solidFill>
                  <a:schemeClr val="tx1"/>
                </a:solidFill>
                <a:latin typeface="Verdana" panose="020B0604030504040204" pitchFamily="34" charset="0"/>
              </a:rPr>
              <a:t>Against nature</a:t>
            </a:r>
          </a:p>
          <a:p>
            <a:pPr marL="457200" indent="-457200">
              <a:lnSpc>
                <a:spcPct val="100000"/>
              </a:lnSpc>
              <a:buAutoNum type="arabicPeriod"/>
            </a:pPr>
            <a:r>
              <a:rPr lang="en-US" b="1" dirty="0">
                <a:solidFill>
                  <a:schemeClr val="tx1"/>
                </a:solidFill>
                <a:latin typeface="Verdana" panose="020B0604030504040204" pitchFamily="34" charset="0"/>
              </a:rPr>
              <a:t>Vile passions</a:t>
            </a:r>
          </a:p>
          <a:p>
            <a:pPr>
              <a:lnSpc>
                <a:spcPct val="100000"/>
              </a:lnSpc>
            </a:pPr>
            <a:endParaRPr lang="en-US" b="1" i="0" u="none" strike="noStrike" baseline="0" dirty="0">
              <a:solidFill>
                <a:schemeClr val="tx1"/>
              </a:solidFill>
              <a:latin typeface="Verdana" panose="020B0604030504040204" pitchFamily="34" charset="0"/>
            </a:endParaRPr>
          </a:p>
          <a:p>
            <a:endParaRPr lang="en-US" dirty="0">
              <a:solidFill>
                <a:schemeClr val="tx1"/>
              </a:solidFill>
            </a:endParaRPr>
          </a:p>
        </p:txBody>
      </p:sp>
    </p:spTree>
    <p:extLst>
      <p:ext uri="{BB962C8B-B14F-4D97-AF65-F5344CB8AC3E}">
        <p14:creationId xmlns:p14="http://schemas.microsoft.com/office/powerpoint/2010/main" val="2488271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{2D68AEA4-F40D-48EC-8B72-58ED89076BE6}tf78438558_win32</Template>
  <TotalTime>200</TotalTime>
  <Words>964</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Sabon Next LT</vt:lpstr>
      <vt:lpstr>Verdana</vt:lpstr>
      <vt:lpstr>Office Theme</vt:lpstr>
      <vt:lpstr>7 sins that will keep you out of heaven</vt:lpstr>
      <vt:lpstr>Introduction</vt:lpstr>
      <vt:lpstr>Worship sins</vt:lpstr>
      <vt:lpstr>Worship sins</vt:lpstr>
      <vt:lpstr>Worship sins</vt:lpstr>
      <vt:lpstr>Sexual sins</vt:lpstr>
      <vt:lpstr>Sexual sins</vt:lpstr>
      <vt:lpstr>Sexual sins</vt:lpstr>
      <vt:lpstr>Sexual sins</vt:lpstr>
      <vt:lpstr>Sexual sins</vt:lpstr>
      <vt:lpstr>social sins</vt:lpstr>
      <vt:lpstr>social sins</vt:lpstr>
      <vt:lpstr>social sins</vt:lpstr>
      <vt:lpstr>social sins</vt:lpstr>
      <vt:lpstr>social sins</vt:lpstr>
      <vt:lpstr>social sins</vt:lpstr>
      <vt:lpstr>social sins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sins that will keep you out of heaven</dc:title>
  <dc:subject/>
  <dc:creator>Manly Luscombe</dc:creator>
  <cp:lastModifiedBy>Manly Luscombe</cp:lastModifiedBy>
  <cp:revision>1</cp:revision>
  <dcterms:created xsi:type="dcterms:W3CDTF">2022-09-08T14:26:43Z</dcterms:created>
  <dcterms:modified xsi:type="dcterms:W3CDTF">2022-09-08T17:46:52Z</dcterms:modified>
</cp:coreProperties>
</file>