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E153-0CE6-4553-847F-298D90E2D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A Vision of Yourself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F13F1-F0C1-4093-B2A1-923FF5DE31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Do you have a vision of what you will </a:t>
            </a:r>
          </a:p>
          <a:p>
            <a:r>
              <a:rPr lang="en-US" sz="2800" b="1" dirty="0"/>
              <a:t>be like 1 year from now?</a:t>
            </a:r>
          </a:p>
        </p:txBody>
      </p:sp>
    </p:spTree>
    <p:extLst>
      <p:ext uri="{BB962C8B-B14F-4D97-AF65-F5344CB8AC3E}">
        <p14:creationId xmlns:p14="http://schemas.microsoft.com/office/powerpoint/2010/main" val="241987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BB7C-820A-48D1-8289-8E68CBB6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 – Vision to say “No.”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9339-A78D-4C85-BE15-295EBFF8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7"/>
            <a:ext cx="9601196" cy="3737113"/>
          </a:xfrm>
        </p:spPr>
        <p:txBody>
          <a:bodyPr>
            <a:noAutofit/>
          </a:bodyPr>
          <a:lstStyle/>
          <a:p>
            <a:r>
              <a:rPr lang="en-US" sz="3200" b="1" dirty="0"/>
              <a:t>The word “no” is  powerful.</a:t>
            </a:r>
          </a:p>
          <a:p>
            <a:r>
              <a:rPr lang="en-US" sz="3200" b="1" dirty="0"/>
              <a:t>We must say “no” to some things.</a:t>
            </a:r>
          </a:p>
          <a:p>
            <a:r>
              <a:rPr lang="en-US" sz="3200" b="1" dirty="0"/>
              <a:t>We must grow in ability to discern right and wrong</a:t>
            </a:r>
          </a:p>
          <a:p>
            <a:r>
              <a:rPr lang="en-US" sz="3200" b="1" dirty="0"/>
              <a:t>We must say “no” to requests that take us away from God.</a:t>
            </a:r>
          </a:p>
        </p:txBody>
      </p:sp>
    </p:spTree>
    <p:extLst>
      <p:ext uri="{BB962C8B-B14F-4D97-AF65-F5344CB8AC3E}">
        <p14:creationId xmlns:p14="http://schemas.microsoft.com/office/powerpoint/2010/main" val="291838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BB7C-820A-48D1-8289-8E68CBB6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5 – Vision to love others.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9339-A78D-4C85-BE15-295EBFF8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2425147"/>
            <a:ext cx="10535478" cy="3737113"/>
          </a:xfrm>
        </p:spPr>
        <p:txBody>
          <a:bodyPr>
            <a:noAutofit/>
          </a:bodyPr>
          <a:lstStyle/>
          <a:p>
            <a:r>
              <a:rPr lang="en-US" sz="3200" b="1" dirty="0"/>
              <a:t>Jesus said to him, 'YOU SHALL LOVE THE LORD YOUR GOD WITH ALL YOUR HEART, WITH ALL YOUR SOUL, AND WITH ALL YOUR MIND.’  38 This is </a:t>
            </a:r>
            <a:r>
              <a:rPr lang="en-US" sz="3200" b="1" i="1" dirty="0"/>
              <a:t>the</a:t>
            </a:r>
            <a:r>
              <a:rPr lang="en-US" sz="3200" b="1" dirty="0"/>
              <a:t> first and great commandment.  39 And </a:t>
            </a:r>
            <a:r>
              <a:rPr lang="en-US" sz="3200" b="1" i="1" dirty="0"/>
              <a:t>the</a:t>
            </a:r>
            <a:r>
              <a:rPr lang="en-US" sz="3200" b="1" dirty="0"/>
              <a:t> second </a:t>
            </a:r>
            <a:r>
              <a:rPr lang="en-US" sz="3200" b="1" i="1" dirty="0"/>
              <a:t>is</a:t>
            </a:r>
            <a:r>
              <a:rPr lang="en-US" sz="3200" b="1" dirty="0"/>
              <a:t> like it: 'YOU SHALL LOVE YOUR NEIGHBOR AS YOURSELF.’  40 On these two commandments hang all the Law and the Prophets."  (Matthew 22:37-40)</a:t>
            </a:r>
          </a:p>
        </p:txBody>
      </p:sp>
    </p:spTree>
    <p:extLst>
      <p:ext uri="{BB962C8B-B14F-4D97-AF65-F5344CB8AC3E}">
        <p14:creationId xmlns:p14="http://schemas.microsoft.com/office/powerpoint/2010/main" val="34110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BB7C-820A-48D1-8289-8E68CBB6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5 – Vision to love others.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9339-A78D-4C85-BE15-295EBFF8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7"/>
            <a:ext cx="9601196" cy="3737113"/>
          </a:xfrm>
        </p:spPr>
        <p:txBody>
          <a:bodyPr>
            <a:noAutofit/>
          </a:bodyPr>
          <a:lstStyle/>
          <a:p>
            <a:r>
              <a:rPr lang="en-US" sz="3200" b="1" dirty="0"/>
              <a:t>One of the great commandments is to love your neighbor as you love yourself.</a:t>
            </a:r>
          </a:p>
          <a:p>
            <a:r>
              <a:rPr lang="en-US" sz="3200" b="1" dirty="0"/>
              <a:t>How you see yourself determines how you love others.</a:t>
            </a:r>
          </a:p>
          <a:p>
            <a:r>
              <a:rPr lang="en-US" sz="3200" b="1" dirty="0"/>
              <a:t>We must learn to love others.</a:t>
            </a:r>
          </a:p>
          <a:p>
            <a:r>
              <a:rPr lang="en-US" sz="3200" b="1" dirty="0"/>
              <a:t>It starts with how you love yourself and your life.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4829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4268-C293-4AFE-BE05-A50AE151B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279FE-3D74-46D1-B591-5A6C29374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Have a vision for your life.</a:t>
            </a:r>
          </a:p>
          <a:p>
            <a:r>
              <a:rPr lang="en-US" sz="3600" b="1" dirty="0"/>
              <a:t>Make these views – your life from this day forward.</a:t>
            </a:r>
          </a:p>
          <a:p>
            <a:r>
              <a:rPr lang="en-US" sz="3600" b="1" dirty="0"/>
              <a:t>Where are you headed in this year?</a:t>
            </a:r>
          </a:p>
        </p:txBody>
      </p:sp>
    </p:spTree>
    <p:extLst>
      <p:ext uri="{BB962C8B-B14F-4D97-AF65-F5344CB8AC3E}">
        <p14:creationId xmlns:p14="http://schemas.microsoft.com/office/powerpoint/2010/main" val="358380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C92D-1E52-4A08-A89F-1A2464F6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you see yourself?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087261-8235-4EC1-8F73-C707EF6E6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524125"/>
            <a:ext cx="2881498" cy="3677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476720-F2C0-433D-8618-E69F8BAEA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602" y="2741152"/>
            <a:ext cx="5784996" cy="30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1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94240-841E-408A-9EB0-F8A03BF2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 for this year: 20/20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E5B4-7159-424E-A581-82466CA55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is your personal view for yourself?</a:t>
            </a:r>
          </a:p>
          <a:p>
            <a:r>
              <a:rPr lang="en-US" sz="3200" b="1" dirty="0"/>
              <a:t>Some might call this new year resolutions.</a:t>
            </a:r>
          </a:p>
          <a:p>
            <a:r>
              <a:rPr lang="en-US" sz="3200" b="1" dirty="0"/>
              <a:t>Do you see the need to improve, change, start doing something, stop doing something?</a:t>
            </a:r>
          </a:p>
          <a:p>
            <a:r>
              <a:rPr lang="en-US" sz="3200" b="1" dirty="0"/>
              <a:t>What is your spiritual vision?</a:t>
            </a:r>
          </a:p>
        </p:txBody>
      </p:sp>
    </p:spTree>
    <p:extLst>
      <p:ext uri="{BB962C8B-B14F-4D97-AF65-F5344CB8AC3E}">
        <p14:creationId xmlns:p14="http://schemas.microsoft.com/office/powerpoint/2010/main" val="265189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BB7C-820A-48D1-8289-8E68CBB6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– Vision to have more of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9339-A78D-4C85-BE15-295EBFF8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Read the Bible every day is a good start.</a:t>
            </a:r>
          </a:p>
          <a:p>
            <a:r>
              <a:rPr lang="en-US" sz="3600" b="1" dirty="0"/>
              <a:t>Study the Bible every day is better.</a:t>
            </a:r>
          </a:p>
          <a:p>
            <a:r>
              <a:rPr lang="en-US" sz="3600" b="1" dirty="0"/>
              <a:t>Read – Study – Meditate – Keep it in your heart – best.</a:t>
            </a:r>
          </a:p>
        </p:txBody>
      </p:sp>
    </p:spTree>
    <p:extLst>
      <p:ext uri="{BB962C8B-B14F-4D97-AF65-F5344CB8AC3E}">
        <p14:creationId xmlns:p14="http://schemas.microsoft.com/office/powerpoint/2010/main" val="21912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BB7C-820A-48D1-8289-8E68CBB6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– Vision to have more of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9339-A78D-4C85-BE15-295EBFF8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Your word I have hidden in my heart, That I might not sin against You.  (Psalms 119:11)</a:t>
            </a:r>
          </a:p>
        </p:txBody>
      </p:sp>
    </p:spTree>
    <p:extLst>
      <p:ext uri="{BB962C8B-B14F-4D97-AF65-F5344CB8AC3E}">
        <p14:creationId xmlns:p14="http://schemas.microsoft.com/office/powerpoint/2010/main" val="409144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BB7C-820A-48D1-8289-8E68CBB6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 – Vision to obey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9339-A78D-4C85-BE15-295EBFF8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Is Jesus your LORD?</a:t>
            </a:r>
          </a:p>
          <a:p>
            <a:r>
              <a:rPr lang="en-US" sz="3600" b="1" dirty="0"/>
              <a:t>If you love Jesus – keep His commandments. (John 14:15)</a:t>
            </a:r>
          </a:p>
          <a:p>
            <a:r>
              <a:rPr lang="en-US" sz="3600" b="1" dirty="0"/>
              <a:t>Not enough to read the Bible. We must obey the Bible.</a:t>
            </a:r>
          </a:p>
        </p:txBody>
      </p:sp>
    </p:spTree>
    <p:extLst>
      <p:ext uri="{BB962C8B-B14F-4D97-AF65-F5344CB8AC3E}">
        <p14:creationId xmlns:p14="http://schemas.microsoft.com/office/powerpoint/2010/main" val="40544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BB7C-820A-48D1-8289-8E68CBB6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 – Vision to master self-denial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9339-A78D-4C85-BE15-295EBFF8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Then Jesus said to His disciples, "If anyone desires to come after Me, let him deny himself, and take up his cross, and follow Me.  (Matthew 16:24)</a:t>
            </a:r>
          </a:p>
        </p:txBody>
      </p:sp>
    </p:spTree>
    <p:extLst>
      <p:ext uri="{BB962C8B-B14F-4D97-AF65-F5344CB8AC3E}">
        <p14:creationId xmlns:p14="http://schemas.microsoft.com/office/powerpoint/2010/main" val="29524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BB7C-820A-48D1-8289-8E68CBB6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3 – Vision to master self-denial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9339-A78D-4C85-BE15-295EBFF8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/>
              <a:t>This is hard to do.</a:t>
            </a:r>
          </a:p>
          <a:p>
            <a:r>
              <a:rPr lang="en-US" sz="4000" b="1" dirty="0"/>
              <a:t>If we want to follow Christ, we must lower ourselves and He must be first in our life.</a:t>
            </a:r>
          </a:p>
          <a:p>
            <a:r>
              <a:rPr lang="en-US" sz="4000" b="1" dirty="0"/>
              <a:t>Self-denial means to deny anything that hinders us from following Christ.</a:t>
            </a:r>
          </a:p>
        </p:txBody>
      </p:sp>
    </p:spTree>
    <p:extLst>
      <p:ext uri="{BB962C8B-B14F-4D97-AF65-F5344CB8AC3E}">
        <p14:creationId xmlns:p14="http://schemas.microsoft.com/office/powerpoint/2010/main" val="285346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BB7C-820A-48D1-8289-8E68CBB6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 – Vision to say “No.”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9339-A78D-4C85-BE15-295EBFF8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5147"/>
            <a:ext cx="9601196" cy="3737113"/>
          </a:xfrm>
        </p:spPr>
        <p:txBody>
          <a:bodyPr>
            <a:noAutofit/>
          </a:bodyPr>
          <a:lstStyle/>
          <a:p>
            <a:r>
              <a:rPr lang="en-US" sz="3200" b="1" dirty="0"/>
              <a:t>For the grace of God that brings salvation has appeared to all men,  12 teaching us that, </a:t>
            </a:r>
            <a:r>
              <a:rPr lang="en-US" sz="3200" b="1" u="sng" dirty="0"/>
              <a:t>denying</a:t>
            </a:r>
            <a:r>
              <a:rPr lang="en-US" sz="3200" b="1" dirty="0"/>
              <a:t> </a:t>
            </a:r>
            <a:r>
              <a:rPr lang="en-US" sz="3200" b="1" u="sng" dirty="0"/>
              <a:t>ungodliness</a:t>
            </a:r>
            <a:r>
              <a:rPr lang="en-US" sz="3200" b="1" dirty="0"/>
              <a:t> and </a:t>
            </a:r>
            <a:r>
              <a:rPr lang="en-US" sz="3200" b="1" u="sng" dirty="0"/>
              <a:t>worldly lusts</a:t>
            </a:r>
            <a:r>
              <a:rPr lang="en-US" sz="3200" b="1" dirty="0"/>
              <a:t>, we should live soberly, righteously, and godly in the present age,  13 looking for the blessed hope and glorious appearing of our great God and Savior Jesus Christ,  (Titus 2:11-13)</a:t>
            </a:r>
          </a:p>
        </p:txBody>
      </p:sp>
    </p:spTree>
    <p:extLst>
      <p:ext uri="{BB962C8B-B14F-4D97-AF65-F5344CB8AC3E}">
        <p14:creationId xmlns:p14="http://schemas.microsoft.com/office/powerpoint/2010/main" val="368265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541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A Vision of Yourself</vt:lpstr>
      <vt:lpstr>How do you see yourself?</vt:lpstr>
      <vt:lpstr>Theme for this year: 20/20 Vision</vt:lpstr>
      <vt:lpstr>1 – Vision to have more of God’s Word</vt:lpstr>
      <vt:lpstr>1 – Vision to have more of God’s Word</vt:lpstr>
      <vt:lpstr>2 – Vision to obey God’s Word</vt:lpstr>
      <vt:lpstr>3 – Vision to master self-denial</vt:lpstr>
      <vt:lpstr>3 – Vision to master self-denial</vt:lpstr>
      <vt:lpstr>4 – Vision to say “No.”</vt:lpstr>
      <vt:lpstr>4 – Vision to say “No.”</vt:lpstr>
      <vt:lpstr>5 – Vision to love others.</vt:lpstr>
      <vt:lpstr>5 – Vision to love others.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Vision of Yourself</dc:title>
  <dc:creator>Manly Luscommbe</dc:creator>
  <cp:lastModifiedBy>Manly Luscommbe</cp:lastModifiedBy>
  <cp:revision>6</cp:revision>
  <dcterms:created xsi:type="dcterms:W3CDTF">2019-12-13T20:56:59Z</dcterms:created>
  <dcterms:modified xsi:type="dcterms:W3CDTF">2019-12-13T21:40:29Z</dcterms:modified>
</cp:coreProperties>
</file>