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64" r:id="rId5"/>
    <p:sldId id="313" r:id="rId6"/>
    <p:sldId id="314" r:id="rId7"/>
    <p:sldId id="315" r:id="rId8"/>
    <p:sldId id="316" r:id="rId9"/>
    <p:sldId id="317" r:id="rId10"/>
    <p:sldId id="318" r:id="rId11"/>
    <p:sldId id="319" r:id="rId12"/>
    <p:sldId id="320" r:id="rId13"/>
    <p:sldId id="321" r:id="rId14"/>
    <p:sldId id="322" r:id="rId15"/>
    <p:sldId id="3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61A591-EDD7-42B8-9530-ED032E6DADF4}" v="3" dt="2023-11-09T19:42:58.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count Update" userId="d66a401e1e7a39bf" providerId="LiveId" clId="{B761A591-EDD7-42B8-9530-ED032E6DADF4}"/>
    <pc:docChg chg="modSld modMainMaster">
      <pc:chgData name="Account Update" userId="d66a401e1e7a39bf" providerId="LiveId" clId="{B761A591-EDD7-42B8-9530-ED032E6DADF4}" dt="2023-11-09T19:44:04.166" v="4" actId="20577"/>
      <pc:docMkLst>
        <pc:docMk/>
      </pc:docMkLst>
      <pc:sldChg chg="modTransition">
        <pc:chgData name="Account Update" userId="d66a401e1e7a39bf" providerId="LiveId" clId="{B761A591-EDD7-42B8-9530-ED032E6DADF4}" dt="2023-11-09T19:42:58.842" v="2"/>
        <pc:sldMkLst>
          <pc:docMk/>
          <pc:sldMk cId="42028081" sldId="264"/>
        </pc:sldMkLst>
      </pc:sldChg>
      <pc:sldChg chg="modTransition">
        <pc:chgData name="Account Update" userId="d66a401e1e7a39bf" providerId="LiveId" clId="{B761A591-EDD7-42B8-9530-ED032E6DADF4}" dt="2023-11-09T19:42:58.842" v="2"/>
        <pc:sldMkLst>
          <pc:docMk/>
          <pc:sldMk cId="3130414712" sldId="313"/>
        </pc:sldMkLst>
      </pc:sldChg>
      <pc:sldChg chg="modTransition">
        <pc:chgData name="Account Update" userId="d66a401e1e7a39bf" providerId="LiveId" clId="{B761A591-EDD7-42B8-9530-ED032E6DADF4}" dt="2023-11-09T19:42:58.842" v="2"/>
        <pc:sldMkLst>
          <pc:docMk/>
          <pc:sldMk cId="4235336514" sldId="314"/>
        </pc:sldMkLst>
      </pc:sldChg>
      <pc:sldChg chg="modTransition">
        <pc:chgData name="Account Update" userId="d66a401e1e7a39bf" providerId="LiveId" clId="{B761A591-EDD7-42B8-9530-ED032E6DADF4}" dt="2023-11-09T19:42:58.842" v="2"/>
        <pc:sldMkLst>
          <pc:docMk/>
          <pc:sldMk cId="3405039655" sldId="315"/>
        </pc:sldMkLst>
      </pc:sldChg>
      <pc:sldChg chg="modTransition">
        <pc:chgData name="Account Update" userId="d66a401e1e7a39bf" providerId="LiveId" clId="{B761A591-EDD7-42B8-9530-ED032E6DADF4}" dt="2023-11-09T19:42:58.842" v="2"/>
        <pc:sldMkLst>
          <pc:docMk/>
          <pc:sldMk cId="4214119267" sldId="316"/>
        </pc:sldMkLst>
      </pc:sldChg>
      <pc:sldChg chg="modTransition">
        <pc:chgData name="Account Update" userId="d66a401e1e7a39bf" providerId="LiveId" clId="{B761A591-EDD7-42B8-9530-ED032E6DADF4}" dt="2023-11-09T19:42:58.842" v="2"/>
        <pc:sldMkLst>
          <pc:docMk/>
          <pc:sldMk cId="3947399657" sldId="317"/>
        </pc:sldMkLst>
      </pc:sldChg>
      <pc:sldChg chg="modSp mod modTransition">
        <pc:chgData name="Account Update" userId="d66a401e1e7a39bf" providerId="LiveId" clId="{B761A591-EDD7-42B8-9530-ED032E6DADF4}" dt="2023-11-09T19:44:04.166" v="4" actId="20577"/>
        <pc:sldMkLst>
          <pc:docMk/>
          <pc:sldMk cId="3468029191" sldId="318"/>
        </pc:sldMkLst>
        <pc:spChg chg="mod">
          <ac:chgData name="Account Update" userId="d66a401e1e7a39bf" providerId="LiveId" clId="{B761A591-EDD7-42B8-9530-ED032E6DADF4}" dt="2023-11-09T19:44:04.166" v="4" actId="20577"/>
          <ac:spMkLst>
            <pc:docMk/>
            <pc:sldMk cId="3468029191" sldId="318"/>
            <ac:spMk id="3" creationId="{8DEFF2B8-36A9-E596-DFC8-064610B162DB}"/>
          </ac:spMkLst>
        </pc:spChg>
      </pc:sldChg>
      <pc:sldChg chg="modTransition">
        <pc:chgData name="Account Update" userId="d66a401e1e7a39bf" providerId="LiveId" clId="{B761A591-EDD7-42B8-9530-ED032E6DADF4}" dt="2023-11-09T19:42:58.842" v="2"/>
        <pc:sldMkLst>
          <pc:docMk/>
          <pc:sldMk cId="2298814261" sldId="319"/>
        </pc:sldMkLst>
      </pc:sldChg>
      <pc:sldChg chg="modTransition">
        <pc:chgData name="Account Update" userId="d66a401e1e7a39bf" providerId="LiveId" clId="{B761A591-EDD7-42B8-9530-ED032E6DADF4}" dt="2023-11-09T19:42:58.842" v="2"/>
        <pc:sldMkLst>
          <pc:docMk/>
          <pc:sldMk cId="4237469131" sldId="320"/>
        </pc:sldMkLst>
      </pc:sldChg>
      <pc:sldChg chg="modTransition">
        <pc:chgData name="Account Update" userId="d66a401e1e7a39bf" providerId="LiveId" clId="{B761A591-EDD7-42B8-9530-ED032E6DADF4}" dt="2023-11-09T19:42:58.842" v="2"/>
        <pc:sldMkLst>
          <pc:docMk/>
          <pc:sldMk cId="3103351845" sldId="321"/>
        </pc:sldMkLst>
      </pc:sldChg>
      <pc:sldChg chg="modTransition">
        <pc:chgData name="Account Update" userId="d66a401e1e7a39bf" providerId="LiveId" clId="{B761A591-EDD7-42B8-9530-ED032E6DADF4}" dt="2023-11-09T19:42:58.842" v="2"/>
        <pc:sldMkLst>
          <pc:docMk/>
          <pc:sldMk cId="4285538043" sldId="322"/>
        </pc:sldMkLst>
      </pc:sldChg>
      <pc:sldChg chg="modTransition">
        <pc:chgData name="Account Update" userId="d66a401e1e7a39bf" providerId="LiveId" clId="{B761A591-EDD7-42B8-9530-ED032E6DADF4}" dt="2023-11-09T19:42:58.842" v="2"/>
        <pc:sldMkLst>
          <pc:docMk/>
          <pc:sldMk cId="3645611334" sldId="323"/>
        </pc:sldMkLst>
      </pc:sldChg>
      <pc:sldMasterChg chg="modTransition modSldLayout">
        <pc:chgData name="Account Update" userId="d66a401e1e7a39bf" providerId="LiveId" clId="{B761A591-EDD7-42B8-9530-ED032E6DADF4}" dt="2023-11-09T19:42:58.842" v="2"/>
        <pc:sldMasterMkLst>
          <pc:docMk/>
          <pc:sldMasterMk cId="272090142" sldId="2147483660"/>
        </pc:sldMasterMkLst>
        <pc:sldLayoutChg chg="modTransition">
          <pc:chgData name="Account Update" userId="d66a401e1e7a39bf" providerId="LiveId" clId="{B761A591-EDD7-42B8-9530-ED032E6DADF4}" dt="2023-11-09T19:42:58.842" v="2"/>
          <pc:sldLayoutMkLst>
            <pc:docMk/>
            <pc:sldMasterMk cId="272090142" sldId="2147483660"/>
            <pc:sldLayoutMk cId="1184701763" sldId="2147483661"/>
          </pc:sldLayoutMkLst>
        </pc:sldLayoutChg>
        <pc:sldLayoutChg chg="modTransition">
          <pc:chgData name="Account Update" userId="d66a401e1e7a39bf" providerId="LiveId" clId="{B761A591-EDD7-42B8-9530-ED032E6DADF4}" dt="2023-11-09T19:42:58.842" v="2"/>
          <pc:sldLayoutMkLst>
            <pc:docMk/>
            <pc:sldMasterMk cId="272090142" sldId="2147483660"/>
            <pc:sldLayoutMk cId="2575881786" sldId="2147483662"/>
          </pc:sldLayoutMkLst>
        </pc:sldLayoutChg>
        <pc:sldLayoutChg chg="modTransition">
          <pc:chgData name="Account Update" userId="d66a401e1e7a39bf" providerId="LiveId" clId="{B761A591-EDD7-42B8-9530-ED032E6DADF4}" dt="2023-11-09T19:42:58.842" v="2"/>
          <pc:sldLayoutMkLst>
            <pc:docMk/>
            <pc:sldMasterMk cId="272090142" sldId="2147483660"/>
            <pc:sldLayoutMk cId="2169732173" sldId="2147483663"/>
          </pc:sldLayoutMkLst>
        </pc:sldLayoutChg>
        <pc:sldLayoutChg chg="modTransition">
          <pc:chgData name="Account Update" userId="d66a401e1e7a39bf" providerId="LiveId" clId="{B761A591-EDD7-42B8-9530-ED032E6DADF4}" dt="2023-11-09T19:42:58.842" v="2"/>
          <pc:sldLayoutMkLst>
            <pc:docMk/>
            <pc:sldMasterMk cId="272090142" sldId="2147483660"/>
            <pc:sldLayoutMk cId="3500582573" sldId="2147483664"/>
          </pc:sldLayoutMkLst>
        </pc:sldLayoutChg>
        <pc:sldLayoutChg chg="modTransition">
          <pc:chgData name="Account Update" userId="d66a401e1e7a39bf" providerId="LiveId" clId="{B761A591-EDD7-42B8-9530-ED032E6DADF4}" dt="2023-11-09T19:42:58.842" v="2"/>
          <pc:sldLayoutMkLst>
            <pc:docMk/>
            <pc:sldMasterMk cId="272090142" sldId="2147483660"/>
            <pc:sldLayoutMk cId="1020732562" sldId="2147483665"/>
          </pc:sldLayoutMkLst>
        </pc:sldLayoutChg>
        <pc:sldLayoutChg chg="modTransition">
          <pc:chgData name="Account Update" userId="d66a401e1e7a39bf" providerId="LiveId" clId="{B761A591-EDD7-42B8-9530-ED032E6DADF4}" dt="2023-11-09T19:42:58.842" v="2"/>
          <pc:sldLayoutMkLst>
            <pc:docMk/>
            <pc:sldMasterMk cId="272090142" sldId="2147483660"/>
            <pc:sldLayoutMk cId="1073587506" sldId="2147483666"/>
          </pc:sldLayoutMkLst>
        </pc:sldLayoutChg>
        <pc:sldLayoutChg chg="modTransition">
          <pc:chgData name="Account Update" userId="d66a401e1e7a39bf" providerId="LiveId" clId="{B761A591-EDD7-42B8-9530-ED032E6DADF4}" dt="2023-11-09T19:42:58.842" v="2"/>
          <pc:sldLayoutMkLst>
            <pc:docMk/>
            <pc:sldMasterMk cId="272090142" sldId="2147483660"/>
            <pc:sldLayoutMk cId="2375327992" sldId="2147483667"/>
          </pc:sldLayoutMkLst>
        </pc:sldLayoutChg>
        <pc:sldLayoutChg chg="modTransition">
          <pc:chgData name="Account Update" userId="d66a401e1e7a39bf" providerId="LiveId" clId="{B761A591-EDD7-42B8-9530-ED032E6DADF4}" dt="2023-11-09T19:42:58.842" v="2"/>
          <pc:sldLayoutMkLst>
            <pc:docMk/>
            <pc:sldMasterMk cId="272090142" sldId="2147483660"/>
            <pc:sldLayoutMk cId="2432160685" sldId="2147483668"/>
          </pc:sldLayoutMkLst>
        </pc:sldLayoutChg>
        <pc:sldLayoutChg chg="modTransition">
          <pc:chgData name="Account Update" userId="d66a401e1e7a39bf" providerId="LiveId" clId="{B761A591-EDD7-42B8-9530-ED032E6DADF4}" dt="2023-11-09T19:42:58.842" v="2"/>
          <pc:sldLayoutMkLst>
            <pc:docMk/>
            <pc:sldMasterMk cId="272090142" sldId="2147483660"/>
            <pc:sldLayoutMk cId="2099103659"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11/9/2023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11/9/2023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11/9/2023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11/9/2023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11/9/2023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en-US" sz="6800" b="1" dirty="0" err="1"/>
              <a:t>Able’s</a:t>
            </a:r>
            <a:br>
              <a:rPr lang="en-US" sz="6800" b="1" dirty="0"/>
            </a:br>
            <a:r>
              <a:rPr lang="en-US" sz="6800" b="1" dirty="0"/>
              <a:t>Faithful offering</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b="1" dirty="0"/>
              <a:t>Hebrews 11:4</a:t>
            </a:r>
            <a:endParaRPr lang="en-US" sz="1800" b="1"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3. Able is dead, but still speaks</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Autofit/>
          </a:bodyPr>
          <a:lstStyle/>
          <a:p>
            <a:r>
              <a:rPr lang="en-US" sz="2400" b="0" i="0" u="none" strike="noStrike" baseline="0" dirty="0">
                <a:latin typeface="Verdana" panose="020B0604030504040204" pitchFamily="34" charset="0"/>
              </a:rPr>
              <a:t>Able is STILL speaking.</a:t>
            </a:r>
          </a:p>
          <a:p>
            <a:r>
              <a:rPr lang="en-US" sz="2400" b="0" i="0" u="none" strike="noStrike" baseline="0" dirty="0">
                <a:latin typeface="Verdana" panose="020B0604030504040204" pitchFamily="34" charset="0"/>
              </a:rPr>
              <a:t>(Genesis 4:10)  And He said, "What have you done? The voice of your </a:t>
            </a:r>
            <a:r>
              <a:rPr lang="en-US" sz="2400" b="0" i="0" u="sng" strike="noStrike" baseline="0" dirty="0">
                <a:latin typeface="Verdana" panose="020B0604030504040204" pitchFamily="34" charset="0"/>
              </a:rPr>
              <a:t>brother's blood cries out to Me from the ground</a:t>
            </a:r>
            <a:r>
              <a:rPr lang="en-US" sz="2400" b="0" i="0" u="none" strike="noStrike" baseline="0" dirty="0">
                <a:latin typeface="Verdana" panose="020B0604030504040204" pitchFamily="34" charset="0"/>
              </a:rPr>
              <a:t>.</a:t>
            </a:r>
          </a:p>
          <a:p>
            <a:endParaRPr lang="en-US" sz="2400" b="0" i="0" u="none" strike="noStrike" baseline="0" dirty="0">
              <a:latin typeface="Verdana" panose="020B0604030504040204" pitchFamily="34" charset="0"/>
            </a:endParaRPr>
          </a:p>
          <a:p>
            <a:r>
              <a:rPr lang="en-US" sz="2400" b="0" i="0" u="none" strike="noStrike" baseline="0" dirty="0">
                <a:latin typeface="Verdana" panose="020B0604030504040204" pitchFamily="34" charset="0"/>
              </a:rPr>
              <a:t>(Hebrews 12:24)  to Jesus the Mediator of the new covenant, and to the blood of sprinkling that </a:t>
            </a:r>
            <a:r>
              <a:rPr lang="en-US" sz="2400" b="0" i="0" u="sng" strike="noStrike" baseline="0" dirty="0">
                <a:latin typeface="Verdana" panose="020B0604030504040204" pitchFamily="34" charset="0"/>
              </a:rPr>
              <a:t>speaks better things than </a:t>
            </a:r>
            <a:r>
              <a:rPr lang="en-US" sz="2400" b="0" i="1" u="sng" strike="noStrike" baseline="0" dirty="0">
                <a:latin typeface="Verdana" panose="020B0604030504040204" pitchFamily="34" charset="0"/>
              </a:rPr>
              <a:t>that of</a:t>
            </a:r>
            <a:r>
              <a:rPr lang="en-US" sz="2400" b="0" i="0" u="sng" strike="noStrike" baseline="0" dirty="0">
                <a:latin typeface="Verdana" panose="020B0604030504040204" pitchFamily="34" charset="0"/>
              </a:rPr>
              <a:t> Abel</a:t>
            </a:r>
            <a:r>
              <a:rPr lang="en-US" sz="2400" b="0" i="0" u="none" strike="noStrike" baseline="0" dirty="0">
                <a:latin typeface="Verdana" panose="020B0604030504040204" pitchFamily="34" charset="0"/>
              </a:rPr>
              <a:t>.</a:t>
            </a:r>
          </a:p>
        </p:txBody>
      </p:sp>
    </p:spTree>
    <p:extLst>
      <p:ext uri="{BB962C8B-B14F-4D97-AF65-F5344CB8AC3E}">
        <p14:creationId xmlns:p14="http://schemas.microsoft.com/office/powerpoint/2010/main" val="3103351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4. Able still speaks</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Autofit/>
          </a:bodyPr>
          <a:lstStyle/>
          <a:p>
            <a:pPr algn="ctr"/>
            <a:r>
              <a:rPr lang="en-US" sz="2800" b="1" i="0" u="none" strike="noStrike" baseline="0" dirty="0">
                <a:latin typeface="Verdana" panose="020B0604030504040204" pitchFamily="34" charset="0"/>
              </a:rPr>
              <a:t>Able is STILL speaking.</a:t>
            </a:r>
          </a:p>
          <a:p>
            <a:pPr algn="ctr"/>
            <a:endParaRPr lang="en-US" sz="2800" b="1" i="0" u="none" strike="noStrike" baseline="0" dirty="0">
              <a:latin typeface="Verdana" panose="020B0604030504040204" pitchFamily="34" charset="0"/>
            </a:endParaRPr>
          </a:p>
          <a:p>
            <a:pPr algn="ctr"/>
            <a:r>
              <a:rPr lang="en-US" sz="2800" b="1" i="0" u="none" strike="noStrike" baseline="0" dirty="0">
                <a:latin typeface="Verdana" panose="020B0604030504040204" pitchFamily="34" charset="0"/>
              </a:rPr>
              <a:t>He speaks through his example of faith.</a:t>
            </a:r>
          </a:p>
          <a:p>
            <a:pPr algn="ctr"/>
            <a:endParaRPr lang="en-US" sz="2800" b="1" dirty="0">
              <a:latin typeface="Verdana" panose="020B0604030504040204" pitchFamily="34" charset="0"/>
            </a:endParaRPr>
          </a:p>
        </p:txBody>
      </p:sp>
    </p:spTree>
    <p:extLst>
      <p:ext uri="{BB962C8B-B14F-4D97-AF65-F5344CB8AC3E}">
        <p14:creationId xmlns:p14="http://schemas.microsoft.com/office/powerpoint/2010/main" val="4285538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4. Able still speaks</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Autofit/>
          </a:bodyPr>
          <a:lstStyle/>
          <a:p>
            <a:pPr algn="ctr"/>
            <a:r>
              <a:rPr lang="en-US" sz="2800" b="1" i="0" u="none" strike="noStrike" baseline="0" dirty="0">
                <a:latin typeface="Verdana" panose="020B0604030504040204" pitchFamily="34" charset="0"/>
              </a:rPr>
              <a:t>Able is STILL speaking.</a:t>
            </a:r>
          </a:p>
          <a:p>
            <a:pPr algn="ctr"/>
            <a:endParaRPr lang="en-US" sz="2800" b="1" i="0" u="none" strike="noStrike" baseline="0" dirty="0">
              <a:latin typeface="Verdana" panose="020B0604030504040204" pitchFamily="34" charset="0"/>
            </a:endParaRPr>
          </a:p>
          <a:p>
            <a:pPr algn="ctr"/>
            <a:r>
              <a:rPr lang="en-US" sz="2800" b="1" i="0" u="none" strike="noStrike" baseline="0" dirty="0">
                <a:latin typeface="Verdana" panose="020B0604030504040204" pitchFamily="34" charset="0"/>
              </a:rPr>
              <a:t>He speaks through his example of faith.</a:t>
            </a:r>
          </a:p>
          <a:p>
            <a:pPr algn="ctr"/>
            <a:endParaRPr lang="en-US" sz="2800" b="1" dirty="0">
              <a:latin typeface="Verdana" panose="020B0604030504040204" pitchFamily="34" charset="0"/>
            </a:endParaRPr>
          </a:p>
          <a:p>
            <a:pPr algn="ctr"/>
            <a:r>
              <a:rPr lang="en-US" sz="2800" b="1" i="0" u="none" strike="noStrike" baseline="0" dirty="0">
                <a:latin typeface="Verdana" panose="020B0604030504040204" pitchFamily="34" charset="0"/>
              </a:rPr>
              <a:t>Able reminds us God’s favor is available </a:t>
            </a:r>
            <a:br>
              <a:rPr lang="en-US" sz="2800" b="1" i="0" u="none" strike="noStrike" baseline="0" dirty="0">
                <a:latin typeface="Verdana" panose="020B0604030504040204" pitchFamily="34" charset="0"/>
              </a:rPr>
            </a:br>
            <a:r>
              <a:rPr lang="en-US" sz="2800" b="1" i="0" u="none" strike="noStrike" baseline="0" dirty="0">
                <a:latin typeface="Verdana" panose="020B0604030504040204" pitchFamily="34" charset="0"/>
              </a:rPr>
              <a:t>to the obedient.</a:t>
            </a:r>
          </a:p>
        </p:txBody>
      </p:sp>
    </p:spTree>
    <p:extLst>
      <p:ext uri="{BB962C8B-B14F-4D97-AF65-F5344CB8AC3E}">
        <p14:creationId xmlns:p14="http://schemas.microsoft.com/office/powerpoint/2010/main" val="3645611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7C2F-FB3A-D673-C4F3-7ABD7A89ACAA}"/>
              </a:ext>
            </a:extLst>
          </p:cNvPr>
          <p:cNvSpPr>
            <a:spLocks noGrp="1"/>
          </p:cNvSpPr>
          <p:nvPr>
            <p:ph type="title"/>
          </p:nvPr>
        </p:nvSpPr>
        <p:spPr/>
        <p:txBody>
          <a:bodyPr/>
          <a:lstStyle/>
          <a:p>
            <a:r>
              <a:rPr lang="en-US" b="1" dirty="0"/>
              <a:t>Hebrews 11:4</a:t>
            </a:r>
          </a:p>
        </p:txBody>
      </p:sp>
      <p:sp>
        <p:nvSpPr>
          <p:cNvPr id="3" name="Content Placeholder 2">
            <a:extLst>
              <a:ext uri="{FF2B5EF4-FFF2-40B4-BE49-F238E27FC236}">
                <a16:creationId xmlns:a16="http://schemas.microsoft.com/office/drawing/2014/main" id="{7C9E06AB-D4E9-B1DB-3AF7-BA9B7124949A}"/>
              </a:ext>
            </a:extLst>
          </p:cNvPr>
          <p:cNvSpPr>
            <a:spLocks noGrp="1"/>
          </p:cNvSpPr>
          <p:nvPr>
            <p:ph idx="1"/>
          </p:nvPr>
        </p:nvSpPr>
        <p:spPr/>
        <p:txBody>
          <a:bodyPr>
            <a:noAutofit/>
          </a:bodyPr>
          <a:lstStyle/>
          <a:p>
            <a:r>
              <a:rPr lang="en-US" sz="4000" b="0" i="0" u="none" strike="noStrike" baseline="0" dirty="0">
                <a:latin typeface="Verdana" panose="020B0604030504040204" pitchFamily="34" charset="0"/>
              </a:rPr>
              <a:t>By faith Abel offered to God a more excellent sacrifice than Cain, through which he obtained witness that he was righteous, God testifying of his gifts; and through it he being dead still speaks.</a:t>
            </a:r>
          </a:p>
        </p:txBody>
      </p:sp>
    </p:spTree>
    <p:extLst>
      <p:ext uri="{BB962C8B-B14F-4D97-AF65-F5344CB8AC3E}">
        <p14:creationId xmlns:p14="http://schemas.microsoft.com/office/powerpoint/2010/main" val="3130414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1. God was pleased with </a:t>
            </a:r>
            <a:r>
              <a:rPr lang="en-US" b="1" dirty="0" err="1"/>
              <a:t>Able’s</a:t>
            </a:r>
            <a:r>
              <a:rPr lang="en-US" b="1" dirty="0"/>
              <a:t> offering</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rmAutofit/>
          </a:bodyPr>
          <a:lstStyle/>
          <a:p>
            <a:pPr marR="0" algn="l" rtl="0"/>
            <a:r>
              <a:rPr lang="en-US" sz="2400" dirty="0">
                <a:latin typeface="Verdana" panose="020B0604030504040204" pitchFamily="34" charset="0"/>
                <a:ea typeface="Verdana" panose="020B0604030504040204" pitchFamily="34" charset="0"/>
              </a:rPr>
              <a:t>Genesis 4:3-5 </a:t>
            </a:r>
            <a:r>
              <a:rPr lang="en-US" sz="2400" b="0" i="0" u="none" strike="noStrike" baseline="0" dirty="0">
                <a:latin typeface="Verdana" panose="020B0604030504040204" pitchFamily="34" charset="0"/>
              </a:rPr>
              <a:t>(3)  And in the process of time it came to pass that Cain brought an offering of the fruit of the ground to the LORD.</a:t>
            </a:r>
          </a:p>
          <a:p>
            <a:pPr marR="0" algn="l" rtl="0"/>
            <a:r>
              <a:rPr lang="en-US" sz="2400" b="0" i="0" u="none" strike="noStrike" baseline="0" dirty="0">
                <a:latin typeface="Verdana" panose="020B0604030504040204" pitchFamily="34" charset="0"/>
              </a:rPr>
              <a:t>(4)  Abel also brought of the firstborn of his flock and of their fat. And the LORD respected Abel and his offering,</a:t>
            </a:r>
          </a:p>
          <a:p>
            <a:pPr marR="0" algn="l" rtl="0"/>
            <a:r>
              <a:rPr lang="en-US" sz="2400" b="0" i="0" u="none" strike="noStrike" baseline="0" dirty="0">
                <a:latin typeface="Verdana" panose="020B0604030504040204" pitchFamily="34" charset="0"/>
              </a:rPr>
              <a:t>(5)  but He did not respect Cain and his offering. And Cain was very angry, and his countenance fell.</a:t>
            </a:r>
          </a:p>
        </p:txBody>
      </p:sp>
    </p:spTree>
    <p:extLst>
      <p:ext uri="{BB962C8B-B14F-4D97-AF65-F5344CB8AC3E}">
        <p14:creationId xmlns:p14="http://schemas.microsoft.com/office/powerpoint/2010/main" val="4235336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1. God was pleased with </a:t>
            </a:r>
            <a:r>
              <a:rPr lang="en-US" b="1" dirty="0" err="1"/>
              <a:t>Able’s</a:t>
            </a:r>
            <a:r>
              <a:rPr lang="en-US" b="1" dirty="0"/>
              <a:t> offering</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rmAutofit/>
          </a:bodyPr>
          <a:lstStyle/>
          <a:p>
            <a:pPr marR="0" algn="l" rtl="0"/>
            <a:r>
              <a:rPr lang="en-US" sz="2400" dirty="0">
                <a:latin typeface="Verdana" panose="020B0604030504040204" pitchFamily="34" charset="0"/>
                <a:ea typeface="Verdana" panose="020B0604030504040204" pitchFamily="34" charset="0"/>
              </a:rPr>
              <a:t>Faith made the difference.</a:t>
            </a:r>
            <a:endParaRPr lang="en-US" sz="2400" b="0" i="0" u="none" strike="noStrike" baseline="0" dirty="0">
              <a:latin typeface="Verdana" panose="020B0604030504040204" pitchFamily="34" charset="0"/>
              <a:ea typeface="Verdana" panose="020B0604030504040204" pitchFamily="34" charset="0"/>
            </a:endParaRPr>
          </a:p>
          <a:p>
            <a:pPr marR="0" algn="l" rtl="0"/>
            <a:r>
              <a:rPr lang="en-US" sz="2400" dirty="0">
                <a:latin typeface="Verdana" panose="020B0604030504040204" pitchFamily="34" charset="0"/>
                <a:ea typeface="Verdana" panose="020B0604030504040204" pitchFamily="34" charset="0"/>
              </a:rPr>
              <a:t>It was a “working” faith.</a:t>
            </a:r>
            <a:endParaRPr lang="en-US" sz="2200" dirty="0">
              <a:latin typeface="Verdana" panose="020B0604030504040204" pitchFamily="34" charset="0"/>
              <a:ea typeface="Verdana" panose="020B0604030504040204" pitchFamily="34" charset="0"/>
            </a:endParaRPr>
          </a:p>
          <a:p>
            <a:pPr marR="0" algn="l" rtl="0"/>
            <a:r>
              <a:rPr lang="en-US" sz="2400" dirty="0">
                <a:latin typeface="Verdana" panose="020B0604030504040204" pitchFamily="34" charset="0"/>
                <a:ea typeface="Verdana" panose="020B0604030504040204" pitchFamily="34" charset="0"/>
              </a:rPr>
              <a:t>Cain’s faith was evil.</a:t>
            </a:r>
          </a:p>
          <a:p>
            <a:pPr marR="0" algn="l" rtl="0"/>
            <a:r>
              <a:rPr lang="en-US" sz="2400" b="0" i="0" u="none" strike="noStrike" baseline="0" dirty="0">
                <a:latin typeface="Verdana" panose="020B0604030504040204" pitchFamily="34" charset="0"/>
              </a:rPr>
              <a:t>(1 John 3:11)  For this is the message that you heard from the beginning, that we should love one another,</a:t>
            </a:r>
          </a:p>
          <a:p>
            <a:pPr marR="0" algn="l" rtl="0"/>
            <a:r>
              <a:rPr lang="en-US" sz="2400" b="0" i="0" u="none" strike="noStrike" baseline="0" dirty="0">
                <a:latin typeface="Verdana" panose="020B0604030504040204" pitchFamily="34" charset="0"/>
              </a:rPr>
              <a:t>(1 John 3:12)  not as Cain </a:t>
            </a:r>
            <a:r>
              <a:rPr lang="en-US" sz="2400" b="0" i="1" u="none" strike="noStrike" baseline="0" dirty="0">
                <a:latin typeface="Verdana" panose="020B0604030504040204" pitchFamily="34" charset="0"/>
              </a:rPr>
              <a:t>who</a:t>
            </a:r>
            <a:r>
              <a:rPr lang="en-US" sz="2400" b="0" i="0" u="none" strike="noStrike" baseline="0" dirty="0">
                <a:latin typeface="Verdana" panose="020B0604030504040204" pitchFamily="34" charset="0"/>
              </a:rPr>
              <a:t> was of the wicked one and murdered his brother. And why did he murder him? Because his works were evil and his brother's righteous.</a:t>
            </a:r>
          </a:p>
        </p:txBody>
      </p:sp>
    </p:spTree>
    <p:extLst>
      <p:ext uri="{BB962C8B-B14F-4D97-AF65-F5344CB8AC3E}">
        <p14:creationId xmlns:p14="http://schemas.microsoft.com/office/powerpoint/2010/main" val="3405039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1. God was pleased with </a:t>
            </a:r>
            <a:r>
              <a:rPr lang="en-US" b="1" dirty="0" err="1"/>
              <a:t>Able’s</a:t>
            </a:r>
            <a:r>
              <a:rPr lang="en-US" b="1" dirty="0"/>
              <a:t> offering</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rmAutofit/>
          </a:bodyPr>
          <a:lstStyle/>
          <a:p>
            <a:pPr marR="0" algn="l" rtl="0"/>
            <a:r>
              <a:rPr lang="en-US" sz="2400" dirty="0">
                <a:latin typeface="Verdana" panose="020B0604030504040204" pitchFamily="34" charset="0"/>
                <a:ea typeface="Verdana" panose="020B0604030504040204" pitchFamily="34" charset="0"/>
              </a:rPr>
              <a:t>Faith made the difference.</a:t>
            </a:r>
            <a:endParaRPr lang="en-US" sz="2400" b="0" i="0" u="none" strike="noStrike" baseline="0" dirty="0">
              <a:latin typeface="Verdana" panose="020B0604030504040204" pitchFamily="34" charset="0"/>
              <a:ea typeface="Verdana" panose="020B0604030504040204" pitchFamily="34" charset="0"/>
            </a:endParaRPr>
          </a:p>
          <a:p>
            <a:pPr marR="0" algn="l" rtl="0"/>
            <a:r>
              <a:rPr lang="en-US" sz="2400" dirty="0">
                <a:latin typeface="Verdana" panose="020B0604030504040204" pitchFamily="34" charset="0"/>
                <a:ea typeface="Verdana" panose="020B0604030504040204" pitchFamily="34" charset="0"/>
              </a:rPr>
              <a:t>Able had a “working” faith.</a:t>
            </a:r>
          </a:p>
          <a:p>
            <a:pPr marR="0" algn="l" rtl="0"/>
            <a:r>
              <a:rPr lang="en-US" sz="2400" dirty="0">
                <a:latin typeface="Verdana" panose="020B0604030504040204" pitchFamily="34" charset="0"/>
                <a:ea typeface="Verdana" panose="020B0604030504040204" pitchFamily="34" charset="0"/>
              </a:rPr>
              <a:t>Cain’s work was evil.</a:t>
            </a:r>
          </a:p>
          <a:p>
            <a:r>
              <a:rPr lang="en-US" sz="2400" b="0" i="0" u="none" strike="noStrike" baseline="0" dirty="0">
                <a:latin typeface="Verdana" panose="020B0604030504040204" pitchFamily="34" charset="0"/>
              </a:rPr>
              <a:t>(James 2:17)  Thus also faith by itself, if it does not have works, is dead.</a:t>
            </a:r>
          </a:p>
          <a:p>
            <a:r>
              <a:rPr lang="en-US" sz="2400" i="0" u="none" strike="noStrike" baseline="0" dirty="0">
                <a:latin typeface="Verdana" panose="020B0604030504040204" pitchFamily="34" charset="0"/>
              </a:rPr>
              <a:t>(James 1:22)  But be doers of the word, and not hearers only, deceiving yourselves.</a:t>
            </a:r>
          </a:p>
          <a:p>
            <a:pPr marR="0" algn="l" rtl="0"/>
            <a:endParaRPr lang="en-US"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14119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2. God witnessed </a:t>
            </a:r>
            <a:r>
              <a:rPr lang="en-US" b="1" dirty="0" err="1"/>
              <a:t>Able’s</a:t>
            </a:r>
            <a:r>
              <a:rPr lang="en-US" b="1" dirty="0"/>
              <a:t> sacrifice</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rmAutofit/>
          </a:bodyPr>
          <a:lstStyle/>
          <a:p>
            <a:r>
              <a:rPr lang="en-US" sz="2400" b="0" i="0" u="none" strike="noStrike" baseline="0" dirty="0">
                <a:latin typeface="Verdana" panose="020B0604030504040204" pitchFamily="34" charset="0"/>
              </a:rPr>
              <a:t>(Heb 11:4)  By faith Abel offered to God a more excellent sacrifice than Cain, through which he obtained </a:t>
            </a:r>
            <a:r>
              <a:rPr lang="en-US" sz="2400" b="0" i="0" u="sng" strike="noStrike" baseline="0" dirty="0">
                <a:latin typeface="Verdana" panose="020B0604030504040204" pitchFamily="34" charset="0"/>
              </a:rPr>
              <a:t>witness</a:t>
            </a:r>
            <a:r>
              <a:rPr lang="en-US" sz="2400" b="0" i="0" u="none" strike="noStrike" baseline="0" dirty="0">
                <a:latin typeface="Verdana" panose="020B0604030504040204" pitchFamily="34" charset="0"/>
              </a:rPr>
              <a:t> that he was righteous, God </a:t>
            </a:r>
            <a:r>
              <a:rPr lang="en-US" sz="2400" b="0" i="0" u="sng" strike="noStrike" baseline="0" dirty="0">
                <a:latin typeface="Verdana" panose="020B0604030504040204" pitchFamily="34" charset="0"/>
              </a:rPr>
              <a:t>testifying</a:t>
            </a:r>
            <a:r>
              <a:rPr lang="en-US" sz="2400" b="0" i="0" u="none" strike="noStrike" baseline="0" dirty="0">
                <a:latin typeface="Verdana" panose="020B0604030504040204" pitchFamily="34" charset="0"/>
              </a:rPr>
              <a:t> of his gifts; and through it he being dead still speaks.</a:t>
            </a:r>
            <a:endParaRPr lang="en-US" sz="2400" dirty="0">
              <a:latin typeface="Verdana" panose="020B0604030504040204" pitchFamily="34" charset="0"/>
              <a:ea typeface="Verdana" panose="020B0604030504040204" pitchFamily="34" charset="0"/>
            </a:endParaRPr>
          </a:p>
          <a:p>
            <a:pPr marR="0" algn="l" rtl="0"/>
            <a:r>
              <a:rPr lang="en-US" sz="2400" dirty="0">
                <a:latin typeface="Verdana" panose="020B0604030504040204" pitchFamily="34" charset="0"/>
                <a:ea typeface="Verdana" panose="020B0604030504040204" pitchFamily="34" charset="0"/>
              </a:rPr>
              <a:t>“Witness” and “testifying” – from same Greek word</a:t>
            </a:r>
          </a:p>
          <a:p>
            <a:pPr marR="0" algn="l" rtl="0"/>
            <a:r>
              <a:rPr lang="en-US" sz="2400" i="0" u="none" strike="noStrike" baseline="0" dirty="0">
                <a:latin typeface="Verdana" panose="020B0604030504040204" pitchFamily="34" charset="0"/>
                <a:ea typeface="Verdana" panose="020B0604030504040204" pitchFamily="34" charset="0"/>
              </a:rPr>
              <a:t>God had </a:t>
            </a:r>
            <a:r>
              <a:rPr lang="en-US" sz="2400" dirty="0">
                <a:latin typeface="Verdana" panose="020B0604030504040204" pitchFamily="34" charset="0"/>
                <a:ea typeface="Verdana" panose="020B0604030504040204" pitchFamily="34" charset="0"/>
              </a:rPr>
              <a:t>given directions.</a:t>
            </a:r>
          </a:p>
          <a:p>
            <a:pPr marR="0" algn="l" rtl="0"/>
            <a:r>
              <a:rPr lang="en-US" sz="2400" b="0" i="0" u="none" strike="noStrike" baseline="0" dirty="0">
                <a:latin typeface="Verdana" panose="020B0604030504040204" pitchFamily="34" charset="0"/>
              </a:rPr>
              <a:t>(Romans 10:17)  So then faith </a:t>
            </a:r>
            <a:r>
              <a:rPr lang="en-US" sz="2400" b="0" i="1" u="none" strike="noStrike" baseline="0" dirty="0">
                <a:latin typeface="Verdana" panose="020B0604030504040204" pitchFamily="34" charset="0"/>
              </a:rPr>
              <a:t>comes</a:t>
            </a:r>
            <a:r>
              <a:rPr lang="en-US" sz="2400" b="0" i="0" u="none" strike="noStrike" baseline="0" dirty="0">
                <a:latin typeface="Verdana" panose="020B0604030504040204" pitchFamily="34" charset="0"/>
              </a:rPr>
              <a:t> by hearing, and hearing by the word of God.</a:t>
            </a:r>
          </a:p>
          <a:p>
            <a:pPr marR="0" algn="l" rtl="0"/>
            <a:endParaRPr lang="en-US"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473996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2. God witnessed </a:t>
            </a:r>
            <a:r>
              <a:rPr lang="en-US" b="1" dirty="0" err="1"/>
              <a:t>Able’s</a:t>
            </a:r>
            <a:r>
              <a:rPr lang="en-US" b="1" dirty="0"/>
              <a:t> sacrifice</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rmAutofit/>
          </a:bodyPr>
          <a:lstStyle/>
          <a:p>
            <a:r>
              <a:rPr lang="en-US" sz="2400" b="0" i="0" u="none" strike="noStrike" baseline="0" dirty="0">
                <a:latin typeface="Verdana" panose="020B0604030504040204" pitchFamily="34" charset="0"/>
              </a:rPr>
              <a:t>Animal vs. Vegetable?</a:t>
            </a:r>
          </a:p>
          <a:p>
            <a:r>
              <a:rPr lang="en-US" sz="2400" dirty="0">
                <a:latin typeface="Verdana" panose="020B0604030504040204" pitchFamily="34" charset="0"/>
              </a:rPr>
              <a:t>First / best vs. lame, dying</a:t>
            </a:r>
            <a:r>
              <a:rPr lang="en-US" sz="2400">
                <a:latin typeface="Verdana" panose="020B0604030504040204" pitchFamily="34" charset="0"/>
              </a:rPr>
              <a:t>, sick?</a:t>
            </a:r>
            <a:endParaRPr lang="en-US" sz="2400" dirty="0">
              <a:latin typeface="Verdana" panose="020B0604030504040204" pitchFamily="34" charset="0"/>
            </a:endParaRPr>
          </a:p>
          <a:p>
            <a:endParaRPr lang="en-US" sz="2400" b="0" i="0" u="none" strike="noStrike" baseline="0" dirty="0">
              <a:latin typeface="Verdana" panose="020B0604030504040204" pitchFamily="34" charset="0"/>
            </a:endParaRPr>
          </a:p>
          <a:p>
            <a:r>
              <a:rPr lang="en-US" sz="2400" dirty="0">
                <a:latin typeface="Verdana" panose="020B0604030504040204" pitchFamily="34" charset="0"/>
              </a:rPr>
              <a:t>God wanted obedience. </a:t>
            </a:r>
          </a:p>
          <a:p>
            <a:r>
              <a:rPr lang="en-US" sz="2400" b="0" i="0" u="none" strike="noStrike" baseline="0" dirty="0">
                <a:latin typeface="Verdana" panose="020B0604030504040204" pitchFamily="34" charset="0"/>
              </a:rPr>
              <a:t>(1 Samuel 15:22)  So Samuel said: "Has the LORD </a:t>
            </a:r>
            <a:r>
              <a:rPr lang="en-US" sz="2400" b="0" i="1" u="none" strike="noStrike" baseline="0" dirty="0">
                <a:latin typeface="Verdana" panose="020B0604030504040204" pitchFamily="34" charset="0"/>
              </a:rPr>
              <a:t>as great</a:t>
            </a:r>
            <a:r>
              <a:rPr lang="en-US" sz="2400" b="0" i="0" u="none" strike="noStrike" baseline="0" dirty="0">
                <a:latin typeface="Verdana" panose="020B0604030504040204" pitchFamily="34" charset="0"/>
              </a:rPr>
              <a:t> delight in burnt offerings and sacrifices, As in obeying the voice of the LORD? Behold, to obey is better than sacrifice, </a:t>
            </a:r>
            <a:r>
              <a:rPr lang="en-US" sz="2400" b="0" i="1" u="none" strike="noStrike" baseline="0" dirty="0">
                <a:latin typeface="Verdana" panose="020B0604030504040204" pitchFamily="34" charset="0"/>
              </a:rPr>
              <a:t>And</a:t>
            </a:r>
            <a:r>
              <a:rPr lang="en-US" sz="2400" b="0" i="0" u="none" strike="noStrike" baseline="0" dirty="0">
                <a:latin typeface="Verdana" panose="020B0604030504040204" pitchFamily="34" charset="0"/>
              </a:rPr>
              <a:t> to heed than the fat of rams.</a:t>
            </a:r>
          </a:p>
          <a:p>
            <a:pPr marR="0" algn="l" rtl="0"/>
            <a:endParaRPr lang="en-US"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68029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2. God witnessed </a:t>
            </a:r>
            <a:r>
              <a:rPr lang="en-US" b="1" dirty="0" err="1"/>
              <a:t>Able’s</a:t>
            </a:r>
            <a:r>
              <a:rPr lang="en-US" b="1" dirty="0"/>
              <a:t> sacrifice</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Autofit/>
          </a:bodyPr>
          <a:lstStyle/>
          <a:p>
            <a:r>
              <a:rPr lang="en-US" sz="2400" b="0" i="0" u="none" strike="noStrike" baseline="0" dirty="0">
                <a:latin typeface="Verdana" panose="020B0604030504040204" pitchFamily="34" charset="0"/>
              </a:rPr>
              <a:t>The same is true with our worship and work.</a:t>
            </a:r>
          </a:p>
          <a:p>
            <a:pPr marR="0" algn="l" rtl="0"/>
            <a:r>
              <a:rPr lang="en-US" sz="2400" u="sng" dirty="0">
                <a:latin typeface="Verdana" panose="020B0604030504040204" pitchFamily="34" charset="0"/>
              </a:rPr>
              <a:t>Prayer</a:t>
            </a:r>
            <a:r>
              <a:rPr lang="en-US" sz="2400" dirty="0">
                <a:latin typeface="Verdana" panose="020B0604030504040204" pitchFamily="34" charset="0"/>
              </a:rPr>
              <a:t> - </a:t>
            </a:r>
            <a:r>
              <a:rPr lang="en-US" sz="2400" b="0" i="0" u="none" strike="noStrike" baseline="0" dirty="0">
                <a:latin typeface="Verdana" panose="020B0604030504040204" pitchFamily="34" charset="0"/>
              </a:rPr>
              <a:t>(Matthew 6:5)  "And when you pray, you shall not be like the hypocrites. For they love to pray standing in the synagogues and on the corners of the streets, that they may be seen by men. Assuredly, I say to you, they have their reward. (6)  But you, when you pray, go into your room, and when you have shut your door, pray to your Father who </a:t>
            </a:r>
            <a:r>
              <a:rPr lang="en-US" sz="2400" b="0" i="1" u="none" strike="noStrike" baseline="0" dirty="0">
                <a:latin typeface="Verdana" panose="020B0604030504040204" pitchFamily="34" charset="0"/>
              </a:rPr>
              <a:t>is</a:t>
            </a:r>
            <a:r>
              <a:rPr lang="en-US" sz="2400" b="0" i="0" u="none" strike="noStrike" baseline="0" dirty="0">
                <a:latin typeface="Verdana" panose="020B0604030504040204" pitchFamily="34" charset="0"/>
              </a:rPr>
              <a:t> in the secret </a:t>
            </a:r>
            <a:r>
              <a:rPr lang="en-US" sz="2400" b="0" i="1" u="none" strike="noStrike" baseline="0" dirty="0">
                <a:latin typeface="Verdana" panose="020B0604030504040204" pitchFamily="34" charset="0"/>
              </a:rPr>
              <a:t>place;</a:t>
            </a:r>
            <a:r>
              <a:rPr lang="en-US" sz="2400" b="0" i="0" u="none" strike="noStrike" baseline="0" dirty="0">
                <a:latin typeface="Verdana" panose="020B0604030504040204" pitchFamily="34" charset="0"/>
              </a:rPr>
              <a:t> and your Father who sees in secret will reward you openly.</a:t>
            </a:r>
          </a:p>
        </p:txBody>
      </p:sp>
    </p:spTree>
    <p:extLst>
      <p:ext uri="{BB962C8B-B14F-4D97-AF65-F5344CB8AC3E}">
        <p14:creationId xmlns:p14="http://schemas.microsoft.com/office/powerpoint/2010/main" val="22988142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F941-D2DF-4639-E8FE-3E5478559C33}"/>
              </a:ext>
            </a:extLst>
          </p:cNvPr>
          <p:cNvSpPr>
            <a:spLocks noGrp="1"/>
          </p:cNvSpPr>
          <p:nvPr>
            <p:ph type="title"/>
          </p:nvPr>
        </p:nvSpPr>
        <p:spPr/>
        <p:txBody>
          <a:bodyPr/>
          <a:lstStyle/>
          <a:p>
            <a:r>
              <a:rPr lang="en-US" b="1" dirty="0"/>
              <a:t>2. God witnessed </a:t>
            </a:r>
            <a:r>
              <a:rPr lang="en-US" b="1" dirty="0" err="1"/>
              <a:t>Able’s</a:t>
            </a:r>
            <a:r>
              <a:rPr lang="en-US" b="1" dirty="0"/>
              <a:t> sacrifice</a:t>
            </a:r>
          </a:p>
        </p:txBody>
      </p:sp>
      <p:sp>
        <p:nvSpPr>
          <p:cNvPr id="3" name="Content Placeholder 2">
            <a:extLst>
              <a:ext uri="{FF2B5EF4-FFF2-40B4-BE49-F238E27FC236}">
                <a16:creationId xmlns:a16="http://schemas.microsoft.com/office/drawing/2014/main" id="{8DEFF2B8-36A9-E596-DFC8-064610B162DB}"/>
              </a:ext>
            </a:extLst>
          </p:cNvPr>
          <p:cNvSpPr>
            <a:spLocks noGrp="1"/>
          </p:cNvSpPr>
          <p:nvPr>
            <p:ph idx="1"/>
          </p:nvPr>
        </p:nvSpPr>
        <p:spPr/>
        <p:txBody>
          <a:bodyPr>
            <a:noAutofit/>
          </a:bodyPr>
          <a:lstStyle/>
          <a:p>
            <a:r>
              <a:rPr lang="en-US" sz="2400" b="0" i="0" u="none" strike="noStrike" baseline="0" dirty="0">
                <a:latin typeface="Verdana" panose="020B0604030504040204" pitchFamily="34" charset="0"/>
              </a:rPr>
              <a:t>The same is true with our worship and work.</a:t>
            </a:r>
          </a:p>
          <a:p>
            <a:pPr marR="0" algn="l" rtl="0"/>
            <a:r>
              <a:rPr lang="en-US" sz="2400" u="sng" dirty="0">
                <a:latin typeface="Verdana" panose="020B0604030504040204" pitchFamily="34" charset="0"/>
              </a:rPr>
              <a:t>Fasting</a:t>
            </a:r>
            <a:r>
              <a:rPr lang="en-US" sz="2400" dirty="0">
                <a:latin typeface="Verdana" panose="020B0604030504040204" pitchFamily="34" charset="0"/>
              </a:rPr>
              <a:t> - </a:t>
            </a:r>
            <a:r>
              <a:rPr lang="en-US" sz="2400" b="0" i="0" u="none" strike="noStrike" baseline="0" dirty="0">
                <a:latin typeface="Verdana" panose="020B0604030504040204" pitchFamily="34" charset="0"/>
              </a:rPr>
              <a:t>(Matthew 6:16)  "Moreover, when you fast, do not be like the hypocrites, with a sad countenance. For they disfigure their faces that they may appear to men to be fasting. Assuredly, I say to you, they have their reward.  (17)  But you, when you fast, anoint your head and wash your face, (18)  so that you do not appear to men to be fasting, but to your Father who </a:t>
            </a:r>
            <a:r>
              <a:rPr lang="en-US" sz="2400" b="0" i="1" u="none" strike="noStrike" baseline="0" dirty="0">
                <a:latin typeface="Verdana" panose="020B0604030504040204" pitchFamily="34" charset="0"/>
              </a:rPr>
              <a:t>is</a:t>
            </a:r>
            <a:r>
              <a:rPr lang="en-US" sz="2400" b="0" i="0" u="none" strike="noStrike" baseline="0" dirty="0">
                <a:latin typeface="Verdana" panose="020B0604030504040204" pitchFamily="34" charset="0"/>
              </a:rPr>
              <a:t> in the secret </a:t>
            </a:r>
            <a:r>
              <a:rPr lang="en-US" sz="2400" b="0" i="1" u="none" strike="noStrike" baseline="0" dirty="0">
                <a:latin typeface="Verdana" panose="020B0604030504040204" pitchFamily="34" charset="0"/>
              </a:rPr>
              <a:t>place;</a:t>
            </a:r>
            <a:r>
              <a:rPr lang="en-US" sz="2400" b="0" i="0" u="none" strike="noStrike" baseline="0" dirty="0">
                <a:latin typeface="Verdana" panose="020B0604030504040204" pitchFamily="34" charset="0"/>
              </a:rPr>
              <a:t> and your Father who sees in secret will reward you openly.</a:t>
            </a:r>
          </a:p>
          <a:p>
            <a:pPr marR="0" algn="l" rtl="0"/>
            <a:endParaRPr lang="en-US" sz="2400" b="0" i="0" u="none" strike="noStrike" baseline="0" dirty="0">
              <a:latin typeface="Verdana" panose="020B0604030504040204" pitchFamily="34" charset="0"/>
            </a:endParaRPr>
          </a:p>
        </p:txBody>
      </p:sp>
    </p:spTree>
    <p:extLst>
      <p:ext uri="{BB962C8B-B14F-4D97-AF65-F5344CB8AC3E}">
        <p14:creationId xmlns:p14="http://schemas.microsoft.com/office/powerpoint/2010/main" val="42374691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{62933AD4-68B8-42B3-9129-ED94B92A5A67}tf11531919_win32</Template>
  <TotalTime>47</TotalTime>
  <Words>806</Words>
  <Application>Microsoft Office PowerPoint</Application>
  <PresentationFormat>Widescreen</PresentationFormat>
  <Paragraphs>53</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Avenir Next LT Pro</vt:lpstr>
      <vt:lpstr>Avenir Next LT Pro Light</vt:lpstr>
      <vt:lpstr>Calibri</vt:lpstr>
      <vt:lpstr>Garamond</vt:lpstr>
      <vt:lpstr>Verdana</vt:lpstr>
      <vt:lpstr>SavonVTI</vt:lpstr>
      <vt:lpstr>Able’s Faithful offering</vt:lpstr>
      <vt:lpstr>Hebrews 11:4</vt:lpstr>
      <vt:lpstr>1. God was pleased with Able’s offering</vt:lpstr>
      <vt:lpstr>1. God was pleased with Able’s offering</vt:lpstr>
      <vt:lpstr>1. God was pleased with Able’s offering</vt:lpstr>
      <vt:lpstr>2. God witnessed Able’s sacrifice</vt:lpstr>
      <vt:lpstr>2. God witnessed Able’s sacrifice</vt:lpstr>
      <vt:lpstr>2. God witnessed Able’s sacrifice</vt:lpstr>
      <vt:lpstr>2. God witnessed Able’s sacrifice</vt:lpstr>
      <vt:lpstr>3. Able is dead, but still speaks</vt:lpstr>
      <vt:lpstr>4. Able still speaks</vt:lpstr>
      <vt:lpstr>4. Able still speaks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Able’s Faithful offering</dc:title>
  <dc:creator>Account Update</dc:creator>
  <cp:lastModifiedBy>Account Update</cp:lastModifiedBy>
  <cp:revision>1</cp:revision>
  <dcterms:created xsi:type="dcterms:W3CDTF">2023-11-09T18:56:11Z</dcterms:created>
  <dcterms:modified xsi:type="dcterms:W3CDTF">2023-11-09T19:44:11Z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