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4"/>
  </p:sldMasterIdLst>
  <p:notesMasterIdLst>
    <p:notesMasterId r:id="rId16"/>
  </p:notesMasterIdLst>
  <p:handoutMasterIdLst>
    <p:handoutMasterId r:id="rId17"/>
  </p:handoutMasterIdLst>
  <p:sldIdLst>
    <p:sldId id="259" r:id="rId5"/>
    <p:sldId id="260" r:id="rId6"/>
    <p:sldId id="264" r:id="rId7"/>
    <p:sldId id="265" r:id="rId8"/>
    <p:sldId id="266" r:id="rId9"/>
    <p:sldId id="267" r:id="rId10"/>
    <p:sldId id="268" r:id="rId11"/>
    <p:sldId id="269" r:id="rId12"/>
    <p:sldId id="270" r:id="rId13"/>
    <p:sldId id="271" r:id="rId14"/>
    <p:sldId id="272" r:id="rId15"/>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008">
          <p15:clr>
            <a:srgbClr val="A4A3A4"/>
          </p15:clr>
        </p15:guide>
        <p15:guide id="3" orient="horz" pos="3888">
          <p15:clr>
            <a:srgbClr val="A4A3A4"/>
          </p15:clr>
        </p15:guide>
        <p15:guide id="4" orient="horz" pos="321">
          <p15:clr>
            <a:srgbClr val="A4A3A4"/>
          </p15:clr>
        </p15:guide>
        <p15:guide id="5" pos="3839">
          <p15:clr>
            <a:srgbClr val="A4A3A4"/>
          </p15:clr>
        </p15:guide>
        <p15:guide id="6" pos="1007">
          <p15:clr>
            <a:srgbClr val="A4A3A4"/>
          </p15:clr>
        </p15:guide>
        <p15:guide id="7" pos="7173">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howGuides="1">
      <p:cViewPr varScale="1">
        <p:scale>
          <a:sx n="61" d="100"/>
          <a:sy n="61" d="100"/>
        </p:scale>
        <p:origin x="108" y="324"/>
      </p:cViewPr>
      <p:guideLst>
        <p:guide orient="horz" pos="2160"/>
        <p:guide orient="horz" pos="1008"/>
        <p:guide orient="horz" pos="3888"/>
        <p:guide orient="horz" pos="321"/>
        <p:guide pos="3839"/>
        <p:guide pos="1007"/>
        <p:guide pos="7173"/>
      </p:guideLst>
    </p:cSldViewPr>
  </p:slideViewPr>
  <p:notesTextViewPr>
    <p:cViewPr>
      <p:scale>
        <a:sx n="3" d="2"/>
        <a:sy n="3" d="2"/>
      </p:scale>
      <p:origin x="0" y="0"/>
    </p:cViewPr>
  </p:notesTextViewPr>
  <p:notesViewPr>
    <p:cSldViewPr showGuides="1">
      <p:cViewPr varScale="1">
        <p:scale>
          <a:sx n="76" d="100"/>
          <a:sy n="76" d="100"/>
        </p:scale>
        <p:origin x="326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DB7646E-8811-423A-9C42-2CBFADA00A96}" type="datetimeFigureOut">
              <a:rPr lang="en-US" smtClean="0"/>
              <a:t>10/29/2020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4360E59-1627-4404-ACC5-51C744AB0F27}" type="slidenum">
              <a:rPr lang="en-US" smtClean="0"/>
              <a:t>‹#›</a:t>
            </a:fld>
            <a:endParaRPr lang="en-US"/>
          </a:p>
        </p:txBody>
      </p:sp>
    </p:spTree>
    <p:extLst>
      <p:ext uri="{BB962C8B-B14F-4D97-AF65-F5344CB8AC3E}">
        <p14:creationId xmlns:p14="http://schemas.microsoft.com/office/powerpoint/2010/main" val="5162254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solidFill>
                  <a:schemeClr val="tx1"/>
                </a:solidFill>
              </a:defRPr>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solidFill>
                  <a:schemeClr val="tx1"/>
                </a:solidFill>
              </a:defRPr>
            </a:lvl1pPr>
          </a:lstStyle>
          <a:p>
            <a:fld id="{D677E230-58DD-43ED-96A1-552DDAB53532}" type="datetimeFigureOut">
              <a:rPr lang="en-US" smtClean="0"/>
              <a:pPr/>
              <a:t>10/29/2020</a:t>
            </a:fld>
            <a:endParaRPr lang="en-US"/>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solidFill>
                  <a:schemeClr val="tx1"/>
                </a:solidFill>
              </a:defRPr>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solidFill>
                  <a:schemeClr val="tx1"/>
                </a:solidFill>
              </a:defRPr>
            </a:lvl1pPr>
          </a:lstStyle>
          <a:p>
            <a:fld id="{841221E5-7225-48EB-A4EE-420E7BFCF705}" type="slidenum">
              <a:rPr lang="en-US" smtClean="0"/>
              <a:pPr/>
              <a:t>‹#›</a:t>
            </a:fld>
            <a:endParaRPr lang="en-US"/>
          </a:p>
        </p:txBody>
      </p:sp>
    </p:spTree>
    <p:extLst>
      <p:ext uri="{BB962C8B-B14F-4D97-AF65-F5344CB8AC3E}">
        <p14:creationId xmlns:p14="http://schemas.microsoft.com/office/powerpoint/2010/main" val="15566699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2"/>
        </a:solidFill>
        <a:latin typeface="+mn-lt"/>
        <a:ea typeface="+mn-ea"/>
        <a:cs typeface="+mn-cs"/>
      </a:defRPr>
    </a:lvl1pPr>
    <a:lvl2pPr marL="457200" algn="l" defTabSz="914400" rtl="0" eaLnBrk="1" latinLnBrk="0" hangingPunct="1">
      <a:defRPr sz="1200" kern="1200">
        <a:solidFill>
          <a:schemeClr val="tx2"/>
        </a:solidFill>
        <a:latin typeface="+mn-lt"/>
        <a:ea typeface="+mn-ea"/>
        <a:cs typeface="+mn-cs"/>
      </a:defRPr>
    </a:lvl2pPr>
    <a:lvl3pPr marL="914400" algn="l" defTabSz="914400" rtl="0" eaLnBrk="1" latinLnBrk="0" hangingPunct="1">
      <a:defRPr sz="1200" kern="1200">
        <a:solidFill>
          <a:schemeClr val="tx2"/>
        </a:solidFill>
        <a:latin typeface="+mn-lt"/>
        <a:ea typeface="+mn-ea"/>
        <a:cs typeface="+mn-cs"/>
      </a:defRPr>
    </a:lvl3pPr>
    <a:lvl4pPr marL="1371600" algn="l" defTabSz="914400" rtl="0" eaLnBrk="1" latinLnBrk="0" hangingPunct="1">
      <a:defRPr sz="1200" kern="1200">
        <a:solidFill>
          <a:schemeClr val="tx2"/>
        </a:solidFill>
        <a:latin typeface="+mn-lt"/>
        <a:ea typeface="+mn-ea"/>
        <a:cs typeface="+mn-cs"/>
      </a:defRPr>
    </a:lvl4pPr>
    <a:lvl5pPr marL="1828800" algn="l" defTabSz="914400" rtl="0" eaLnBrk="1" latinLnBrk="0" hangingPunct="1">
      <a:defRPr sz="1200" kern="1200">
        <a:solidFill>
          <a:schemeClr val="tx2"/>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41221E5-7225-48EB-A4EE-420E7BFCF705}" type="slidenum">
              <a:rPr lang="en-US" smtClean="0"/>
              <a:pPr/>
              <a:t>1</a:t>
            </a:fld>
            <a:endParaRPr lang="en-US"/>
          </a:p>
        </p:txBody>
      </p:sp>
    </p:spTree>
    <p:extLst>
      <p:ext uri="{BB962C8B-B14F-4D97-AF65-F5344CB8AC3E}">
        <p14:creationId xmlns:p14="http://schemas.microsoft.com/office/powerpoint/2010/main" val="274807413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ltGray">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428669" y="1600200"/>
            <a:ext cx="8329031" cy="2680127"/>
          </a:xfrm>
          <a:noFill/>
          <a:effectLst>
            <a:softEdge rad="31750"/>
          </a:effectLst>
        </p:spPr>
        <p:txBody>
          <a:bodyPr anchor="b">
            <a:noAutofit/>
          </a:bodyPr>
          <a:lstStyle>
            <a:lvl1pPr>
              <a:defRPr sz="5400">
                <a:solidFill>
                  <a:schemeClr val="bg1"/>
                </a:solidFill>
              </a:defRPr>
            </a:lvl1pPr>
          </a:lstStyle>
          <a:p>
            <a:r>
              <a:rPr lang="en-US"/>
              <a:t>Click to edit Master title style</a:t>
            </a:r>
            <a:endParaRPr dirty="0"/>
          </a:p>
        </p:txBody>
      </p:sp>
      <p:sp>
        <p:nvSpPr>
          <p:cNvPr id="3" name="Subtitle 2"/>
          <p:cNvSpPr>
            <a:spLocks noGrp="1"/>
          </p:cNvSpPr>
          <p:nvPr>
            <p:ph type="subTitle" idx="1"/>
          </p:nvPr>
        </p:nvSpPr>
        <p:spPr>
          <a:xfrm>
            <a:off x="2428669" y="4344915"/>
            <a:ext cx="7516442" cy="1116085"/>
          </a:xfrm>
        </p:spPr>
        <p:txBody>
          <a:bodyPr>
            <a:normAutofit/>
          </a:bodyPr>
          <a:lstStyle>
            <a:lvl1pPr marL="0" indent="0" algn="l">
              <a:spcBef>
                <a:spcPts val="0"/>
              </a:spcBef>
              <a:buNone/>
              <a:defRPr sz="32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a:xfrm>
            <a:off x="4699025" y="6356351"/>
            <a:ext cx="1218883" cy="365125"/>
          </a:xfrm>
        </p:spPr>
        <p:txBody>
          <a:bodyPr/>
          <a:lstStyle>
            <a:lvl1pPr>
              <a:defRPr>
                <a:solidFill>
                  <a:schemeClr val="bg1"/>
                </a:solidFill>
              </a:defRPr>
            </a:lvl1pPr>
          </a:lstStyle>
          <a:p>
            <a:fld id="{A0253C03-C60F-4FF5-BBBF-078D44B72E7D}" type="datetime1">
              <a:rPr lang="en-US" smtClean="0"/>
              <a:t>10/29/2020</a:t>
            </a:fld>
            <a:endParaRPr lang="en-US" dirty="0"/>
          </a:p>
        </p:txBody>
      </p:sp>
      <p:sp>
        <p:nvSpPr>
          <p:cNvPr id="5" name="Footer Placeholder 4"/>
          <p:cNvSpPr>
            <a:spLocks noGrp="1"/>
          </p:cNvSpPr>
          <p:nvPr>
            <p:ph type="ftr" sz="quarter" idx="11"/>
          </p:nvPr>
        </p:nvSpPr>
        <p:spPr>
          <a:xfrm>
            <a:off x="6114708" y="6356351"/>
            <a:ext cx="3974065" cy="365125"/>
          </a:xfrm>
        </p:spPr>
        <p:txBody>
          <a:bodyPr/>
          <a:lstStyle>
            <a:lvl1pPr>
              <a:defRPr>
                <a:solidFill>
                  <a:schemeClr val="bg1"/>
                </a:solidFill>
              </a:defRPr>
            </a:lvl1pPr>
          </a:lstStyle>
          <a:p>
            <a:r>
              <a:rPr lang="en-US"/>
              <a:t>Add a footer</a:t>
            </a:r>
          </a:p>
        </p:txBody>
      </p:sp>
      <p:sp>
        <p:nvSpPr>
          <p:cNvPr id="6" name="Slide Number Placeholder 5"/>
          <p:cNvSpPr>
            <a:spLocks noGrp="1"/>
          </p:cNvSpPr>
          <p:nvPr>
            <p:ph type="sldNum" sz="quarter" idx="12"/>
          </p:nvPr>
        </p:nvSpPr>
        <p:spPr>
          <a:xfrm>
            <a:off x="10285571" y="6356351"/>
            <a:ext cx="609441" cy="365125"/>
          </a:xfrm>
        </p:spPr>
        <p:txBody>
          <a:bodyPr/>
          <a:lstStyle>
            <a:lvl1pPr>
              <a:defRPr>
                <a:solidFill>
                  <a:schemeClr val="bg1"/>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149098826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DA056D9D-9483-42E7-8CD7-15EDE1A4DDC4}" type="datetime1">
              <a:rPr lang="en-US" smtClean="0"/>
              <a:t>10/29/2020</a:t>
            </a:fld>
            <a:endParaRPr lang="en-US"/>
          </a:p>
        </p:txBody>
      </p:sp>
      <p:sp>
        <p:nvSpPr>
          <p:cNvPr id="5" name="Footer Placeholder 4"/>
          <p:cNvSpPr>
            <a:spLocks noGrp="1"/>
          </p:cNvSpPr>
          <p:nvPr>
            <p:ph type="ftr" sz="quarter" idx="11"/>
          </p:nvPr>
        </p:nvSpPr>
        <p:spPr/>
        <p:txBody>
          <a:bodyPr/>
          <a:lstStyle/>
          <a:p>
            <a:r>
              <a:rPr lang="en-US"/>
              <a:t>Add a footer</a:t>
            </a:r>
          </a:p>
        </p:txBody>
      </p:sp>
      <p:sp>
        <p:nvSpPr>
          <p:cNvPr id="6" name="Slide Number Placeholder 5"/>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66616100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9612" y="685800"/>
            <a:ext cx="1787526" cy="54864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598613" y="685800"/>
            <a:ext cx="7848599"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99FD5F10-92B8-46C7-A107-1CF6EB1C2F18}" type="datetime1">
              <a:rPr lang="en-US" smtClean="0"/>
              <a:t>10/29/2020</a:t>
            </a:fld>
            <a:endParaRPr lang="en-US"/>
          </a:p>
        </p:txBody>
      </p:sp>
      <p:sp>
        <p:nvSpPr>
          <p:cNvPr id="5" name="Footer Placeholder 4"/>
          <p:cNvSpPr>
            <a:spLocks noGrp="1"/>
          </p:cNvSpPr>
          <p:nvPr>
            <p:ph type="ftr" sz="quarter" idx="11"/>
          </p:nvPr>
        </p:nvSpPr>
        <p:spPr/>
        <p:txBody>
          <a:bodyPr/>
          <a:lstStyle/>
          <a:p>
            <a:r>
              <a:rPr lang="en-US"/>
              <a:t>Add a footer</a:t>
            </a:r>
          </a:p>
        </p:txBody>
      </p:sp>
      <p:sp>
        <p:nvSpPr>
          <p:cNvPr id="6" name="Slide Number Placeholder 5"/>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191729477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4C940BF0-453F-47A9-9012-5AED3B22E7A1}" type="datetime1">
              <a:rPr lang="en-US" smtClean="0"/>
              <a:t>10/29/2020</a:t>
            </a:fld>
            <a:endParaRPr lang="en-US" dirty="0"/>
          </a:p>
        </p:txBody>
      </p:sp>
      <p:sp>
        <p:nvSpPr>
          <p:cNvPr id="5" name="Footer Placeholder 4"/>
          <p:cNvSpPr>
            <a:spLocks noGrp="1"/>
          </p:cNvSpPr>
          <p:nvPr>
            <p:ph type="ftr" sz="quarter" idx="11"/>
          </p:nvPr>
        </p:nvSpPr>
        <p:spPr/>
        <p:txBody>
          <a:bodyPr/>
          <a:lstStyle/>
          <a:p>
            <a:r>
              <a:rPr lang="en-US"/>
              <a:t>Add a footer</a:t>
            </a:r>
          </a:p>
        </p:txBody>
      </p:sp>
      <p:sp>
        <p:nvSpPr>
          <p:cNvPr id="6" name="Slide Number Placeholder 5"/>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313552994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98613" y="1600201"/>
            <a:ext cx="8283272" cy="2654064"/>
          </a:xfrm>
        </p:spPr>
        <p:txBody>
          <a:bodyPr anchor="b">
            <a:normAutofit/>
          </a:bodyPr>
          <a:lstStyle>
            <a:lvl1pPr algn="l">
              <a:defRPr sz="5400" b="0" cap="none" baseline="0"/>
            </a:lvl1pPr>
          </a:lstStyle>
          <a:p>
            <a:r>
              <a:rPr lang="en-US"/>
              <a:t>Click to edit Master title style</a:t>
            </a:r>
            <a:endParaRPr dirty="0"/>
          </a:p>
        </p:txBody>
      </p:sp>
      <p:sp>
        <p:nvSpPr>
          <p:cNvPr id="3" name="Text Placeholder 2"/>
          <p:cNvSpPr>
            <a:spLocks noGrp="1"/>
          </p:cNvSpPr>
          <p:nvPr>
            <p:ph type="body" idx="1"/>
          </p:nvPr>
        </p:nvSpPr>
        <p:spPr>
          <a:xfrm>
            <a:off x="1598613" y="4259996"/>
            <a:ext cx="7264623" cy="1150203"/>
          </a:xfrm>
        </p:spPr>
        <p:txBody>
          <a:bodyPr anchor="t">
            <a:normAutofit/>
          </a:bodyPr>
          <a:lstStyle>
            <a:lvl1pPr marL="0" indent="0">
              <a:spcBef>
                <a:spcPts val="0"/>
              </a:spcBef>
              <a:buNone/>
              <a:defRPr sz="32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tx1"/>
                </a:solidFill>
              </a:defRPr>
            </a:lvl1pPr>
          </a:lstStyle>
          <a:p>
            <a:fld id="{1F6906E3-B742-4986-90B6-990F07048832}" type="datetime1">
              <a:rPr lang="en-US" smtClean="0"/>
              <a:t>10/29/2020</a:t>
            </a:fld>
            <a:endParaRPr lang="en-US" dirty="0"/>
          </a:p>
        </p:txBody>
      </p:sp>
      <p:sp>
        <p:nvSpPr>
          <p:cNvPr id="5" name="Footer Placeholder 4"/>
          <p:cNvSpPr>
            <a:spLocks noGrp="1"/>
          </p:cNvSpPr>
          <p:nvPr>
            <p:ph type="ftr" sz="quarter" idx="11"/>
          </p:nvPr>
        </p:nvSpPr>
        <p:spPr/>
        <p:txBody>
          <a:bodyPr/>
          <a:lstStyle>
            <a:lvl1pPr>
              <a:defRPr>
                <a:solidFill>
                  <a:schemeClr val="tx1"/>
                </a:solidFill>
              </a:defRPr>
            </a:lvl1pPr>
          </a:lstStyle>
          <a:p>
            <a:r>
              <a:rPr lang="en-US"/>
              <a:t>Add a footer</a:t>
            </a:r>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277491177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593436" y="1600200"/>
            <a:ext cx="4814586"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561651" y="1600200"/>
            <a:ext cx="4814586" cy="4572000"/>
          </a:xfrm>
        </p:spPr>
        <p:txBody>
          <a:bodyPr/>
          <a:lstStyle>
            <a:lvl1pPr>
              <a:defRPr sz="2800"/>
            </a:lvl1pPr>
            <a:lvl2pPr>
              <a:defRPr sz="2400"/>
            </a:lvl2pPr>
            <a:lvl3pPr>
              <a:defRPr sz="2000"/>
            </a:lvl3pPr>
            <a:lvl4pPr>
              <a:defRPr sz="1800"/>
            </a:lvl4pPr>
            <a:lvl5pPr>
              <a:defRPr sz="1800"/>
            </a:lvl5pPr>
            <a:lvl6pPr>
              <a:defRPr sz="1800" baseline="0"/>
            </a:lvl6pPr>
            <a:lvl7pPr>
              <a:defRPr sz="1800" baseline="0"/>
            </a:lvl7pPr>
            <a:lvl8pPr>
              <a:defRPr sz="1800" baseline="0"/>
            </a:lvl8pPr>
            <a:lvl9pPr>
              <a:defRPr sz="18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A31A372C-B131-4034-B61F-BCF761990A4F}" type="datetime1">
              <a:rPr lang="en-US" smtClean="0"/>
              <a:t>10/29/2020</a:t>
            </a:fld>
            <a:endParaRPr lang="en-US"/>
          </a:p>
        </p:txBody>
      </p:sp>
      <p:sp>
        <p:nvSpPr>
          <p:cNvPr id="6" name="Footer Placeholder 5"/>
          <p:cNvSpPr>
            <a:spLocks noGrp="1"/>
          </p:cNvSpPr>
          <p:nvPr>
            <p:ph type="ftr" sz="quarter" idx="11"/>
          </p:nvPr>
        </p:nvSpPr>
        <p:spPr/>
        <p:txBody>
          <a:bodyPr/>
          <a:lstStyle/>
          <a:p>
            <a:r>
              <a:rPr lang="en-US"/>
              <a:t>Add a footer</a:t>
            </a:r>
          </a:p>
        </p:txBody>
      </p:sp>
      <p:sp>
        <p:nvSpPr>
          <p:cNvPr id="7" name="Slide Number Placeholder 6"/>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378340160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93436" y="177800"/>
            <a:ext cx="9782801" cy="1239837"/>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593436" y="1499616"/>
            <a:ext cx="4818888" cy="938784"/>
          </a:xfrm>
        </p:spPr>
        <p:txBody>
          <a:bodyPr anchor="b">
            <a:noAutofit/>
          </a:bodyPr>
          <a:lstStyle>
            <a:lvl1pPr marL="0" indent="0">
              <a:spcBef>
                <a:spcPts val="0"/>
              </a:spcBef>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93436" y="2514706"/>
            <a:ext cx="4814586" cy="3657493"/>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baseline="0"/>
            </a:lvl8pPr>
            <a:lvl9pPr>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6609524" y="1499616"/>
            <a:ext cx="4818888" cy="938784"/>
          </a:xfrm>
        </p:spPr>
        <p:txBody>
          <a:bodyPr anchor="b">
            <a:noAutofit/>
          </a:bodyPr>
          <a:lstStyle>
            <a:lvl1pPr marL="0" indent="0">
              <a:spcBef>
                <a:spcPts val="0"/>
              </a:spcBef>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9524" y="2514600"/>
            <a:ext cx="4818888" cy="3655568"/>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91E70B50-D705-4567-8892-606DA8DDC082}" type="datetime1">
              <a:rPr lang="en-US" smtClean="0"/>
              <a:t>10/29/2020</a:t>
            </a:fld>
            <a:endParaRPr lang="en-US"/>
          </a:p>
        </p:txBody>
      </p:sp>
      <p:sp>
        <p:nvSpPr>
          <p:cNvPr id="8" name="Footer Placeholder 7"/>
          <p:cNvSpPr>
            <a:spLocks noGrp="1"/>
          </p:cNvSpPr>
          <p:nvPr>
            <p:ph type="ftr" sz="quarter" idx="11"/>
          </p:nvPr>
        </p:nvSpPr>
        <p:spPr/>
        <p:txBody>
          <a:bodyPr/>
          <a:lstStyle/>
          <a:p>
            <a:r>
              <a:rPr lang="en-US"/>
              <a:t>Add a footer</a:t>
            </a:r>
          </a:p>
        </p:txBody>
      </p:sp>
      <p:sp>
        <p:nvSpPr>
          <p:cNvPr id="9" name="Slide Number Placeholder 8"/>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354595010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22293B8A-AC5E-448D-90F1-5F90DC8C0860}" type="datetime1">
              <a:rPr lang="en-US" smtClean="0"/>
              <a:t>10/29/2020</a:t>
            </a:fld>
            <a:endParaRPr lang="en-US"/>
          </a:p>
        </p:txBody>
      </p:sp>
      <p:sp>
        <p:nvSpPr>
          <p:cNvPr id="4" name="Footer Placeholder 3"/>
          <p:cNvSpPr>
            <a:spLocks noGrp="1"/>
          </p:cNvSpPr>
          <p:nvPr>
            <p:ph type="ftr" sz="quarter" idx="11"/>
          </p:nvPr>
        </p:nvSpPr>
        <p:spPr/>
        <p:txBody>
          <a:bodyPr/>
          <a:lstStyle/>
          <a:p>
            <a:r>
              <a:rPr lang="en-US"/>
              <a:t>Add a footer</a:t>
            </a:r>
          </a:p>
        </p:txBody>
      </p:sp>
      <p:sp>
        <p:nvSpPr>
          <p:cNvPr id="5" name="Slide Number Placeholder 4"/>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212167955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0D0D57-1DF2-4CE0-A88F-4398D994BF4C}" type="datetime1">
              <a:rPr lang="en-US" smtClean="0"/>
              <a:t>10/29/2020</a:t>
            </a:fld>
            <a:endParaRPr lang="en-US" dirty="0"/>
          </a:p>
        </p:txBody>
      </p:sp>
      <p:sp>
        <p:nvSpPr>
          <p:cNvPr id="3" name="Footer Placeholder 2"/>
          <p:cNvSpPr>
            <a:spLocks noGrp="1"/>
          </p:cNvSpPr>
          <p:nvPr>
            <p:ph type="ftr" sz="quarter" idx="11"/>
          </p:nvPr>
        </p:nvSpPr>
        <p:spPr/>
        <p:txBody>
          <a:bodyPr/>
          <a:lstStyle/>
          <a:p>
            <a:r>
              <a:rPr lang="en-US"/>
              <a:t>Add a footer</a:t>
            </a:r>
            <a:endParaRPr lang="en-US" dirty="0"/>
          </a:p>
        </p:txBody>
      </p:sp>
      <p:sp>
        <p:nvSpPr>
          <p:cNvPr id="4" name="Slide Number Placeholder 3"/>
          <p:cNvSpPr>
            <a:spLocks noGrp="1"/>
          </p:cNvSpPr>
          <p:nvPr>
            <p:ph type="sldNum" sz="quarter" idx="12"/>
          </p:nvPr>
        </p:nvSpPr>
        <p:spPr/>
        <p:txBody>
          <a:bodyPr vert="horz" lIns="91440" tIns="45720" rIns="91440" bIns="45720" rtlCol="0" anchor="ctr"/>
          <a:lstStyle>
            <a:lvl1pPr algn="r">
              <a:defRPr lang="en-US" smtClean="0"/>
            </a:lvl1pPr>
          </a:lstStyle>
          <a:p>
            <a:fld id="{7DC1BBB0-96F0-4077-A278-0F3FB5C104D3}" type="slidenum">
              <a:rPr lang="en-US" smtClean="0"/>
              <a:pPr/>
              <a:t>‹#›</a:t>
            </a:fld>
            <a:endParaRPr lang="en-US" dirty="0"/>
          </a:p>
        </p:txBody>
      </p:sp>
    </p:spTree>
    <p:extLst>
      <p:ext uri="{BB962C8B-B14F-4D97-AF65-F5344CB8AC3E}">
        <p14:creationId xmlns:p14="http://schemas.microsoft.com/office/powerpoint/2010/main" val="356617860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6098"/>
            <a:ext cx="12188825" cy="6858000"/>
          </a:xfrm>
          <a:prstGeom prst="rect">
            <a:avLst/>
          </a:prstGeom>
        </p:spPr>
      </p:pic>
      <p:sp>
        <p:nvSpPr>
          <p:cNvPr id="2" name="Title 1"/>
          <p:cNvSpPr>
            <a:spLocks noGrp="1"/>
          </p:cNvSpPr>
          <p:nvPr>
            <p:ph type="title"/>
          </p:nvPr>
        </p:nvSpPr>
        <p:spPr bwMode="white">
          <a:xfrm>
            <a:off x="1598612" y="381000"/>
            <a:ext cx="3293422" cy="1371600"/>
          </a:xfrm>
        </p:spPr>
        <p:txBody>
          <a:bodyPr anchor="b">
            <a:normAutofit/>
          </a:bodyPr>
          <a:lstStyle>
            <a:lvl1pPr algn="l">
              <a:defRPr sz="2800" b="0" cap="all" baseline="0">
                <a:solidFill>
                  <a:schemeClr val="tx2"/>
                </a:solidFill>
              </a:defRPr>
            </a:lvl1pPr>
          </a:lstStyle>
          <a:p>
            <a:r>
              <a:rPr lang="en-US"/>
              <a:t>Click to edit Master title style</a:t>
            </a:r>
            <a:endParaRPr dirty="0"/>
          </a:p>
        </p:txBody>
      </p:sp>
      <p:sp>
        <p:nvSpPr>
          <p:cNvPr id="4" name="Text Placeholder 3"/>
          <p:cNvSpPr>
            <a:spLocks noGrp="1"/>
          </p:cNvSpPr>
          <p:nvPr>
            <p:ph type="body" sz="half" idx="2"/>
          </p:nvPr>
        </p:nvSpPr>
        <p:spPr bwMode="white">
          <a:xfrm>
            <a:off x="1598612" y="1828800"/>
            <a:ext cx="3293422" cy="4343400"/>
          </a:xfrm>
        </p:spPr>
        <p:txBody>
          <a:bodyPr>
            <a:normAutofit/>
          </a:bodyPr>
          <a:lstStyle>
            <a:lvl1pPr marL="0" indent="0">
              <a:buNone/>
              <a:defRPr sz="20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Content Placeholder 2"/>
          <p:cNvSpPr>
            <a:spLocks noGrp="1"/>
          </p:cNvSpPr>
          <p:nvPr>
            <p:ph idx="1"/>
          </p:nvPr>
        </p:nvSpPr>
        <p:spPr>
          <a:xfrm>
            <a:off x="5232426" y="482600"/>
            <a:ext cx="6195986" cy="5689600"/>
          </a:xfrm>
        </p:spPr>
        <p:txBody>
          <a:bodyPr>
            <a:normAutofit/>
          </a:bodyPr>
          <a:lstStyle>
            <a:lvl1pPr>
              <a:defRPr sz="2800"/>
            </a:lvl1pPr>
            <a:lvl2pPr>
              <a:defRPr sz="2400"/>
            </a:lvl2pPr>
            <a:lvl3pPr>
              <a:defRPr sz="2000"/>
            </a:lvl3pPr>
            <a:lvl4pPr>
              <a:defRPr sz="1800"/>
            </a:lvl4pPr>
            <a:lvl5pPr>
              <a:defRPr sz="1800"/>
            </a:lvl5pPr>
            <a:lvl6pPr>
              <a:defRPr sz="1800"/>
            </a:lvl6pPr>
            <a:lvl7pPr>
              <a:defRPr sz="1800"/>
            </a:lvl7pPr>
            <a:lvl8pPr>
              <a:defRPr sz="1800" baseline="0"/>
            </a:lvl8pPr>
            <a:lvl9pPr>
              <a:defRPr sz="18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D1A11A79-789F-42C6-A798-E2703A37BA23}" type="datetime1">
              <a:rPr lang="en-US" smtClean="0"/>
              <a:t>10/29/2020</a:t>
            </a:fld>
            <a:endParaRPr lang="en-US"/>
          </a:p>
        </p:txBody>
      </p:sp>
      <p:sp>
        <p:nvSpPr>
          <p:cNvPr id="6" name="Footer Placeholder 5"/>
          <p:cNvSpPr>
            <a:spLocks noGrp="1"/>
          </p:cNvSpPr>
          <p:nvPr>
            <p:ph type="ftr" sz="quarter" idx="11"/>
          </p:nvPr>
        </p:nvSpPr>
        <p:spPr/>
        <p:txBody>
          <a:bodyPr/>
          <a:lstStyle/>
          <a:p>
            <a:r>
              <a:rPr lang="en-US"/>
              <a:t>Add a footer</a:t>
            </a:r>
          </a:p>
        </p:txBody>
      </p:sp>
      <p:sp>
        <p:nvSpPr>
          <p:cNvPr id="7" name="Slide Number Placeholder 6"/>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311189946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Rectangle 8"/>
          <p:cNvSpPr/>
          <p:nvPr userDrawn="1"/>
        </p:nvSpPr>
        <p:spPr>
          <a:xfrm>
            <a:off x="5103812" y="0"/>
            <a:ext cx="6324601"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2" name="Title 1"/>
          <p:cNvSpPr>
            <a:spLocks noGrp="1"/>
          </p:cNvSpPr>
          <p:nvPr>
            <p:ph type="title"/>
          </p:nvPr>
        </p:nvSpPr>
        <p:spPr>
          <a:xfrm>
            <a:off x="1616718" y="381000"/>
            <a:ext cx="3293422" cy="1371600"/>
          </a:xfrm>
        </p:spPr>
        <p:txBody>
          <a:bodyPr anchor="b">
            <a:normAutofit/>
          </a:bodyPr>
          <a:lstStyle>
            <a:lvl1pPr algn="l">
              <a:defRPr sz="2800" b="0" cap="all" baseline="0">
                <a:solidFill>
                  <a:schemeClr val="tx1">
                    <a:lumMod val="75000"/>
                  </a:schemeClr>
                </a:solidFill>
              </a:defRPr>
            </a:lvl1pPr>
          </a:lstStyle>
          <a:p>
            <a:r>
              <a:rPr lang="en-US"/>
              <a:t>Click to edit Master title style</a:t>
            </a:r>
            <a:endParaRPr dirty="0"/>
          </a:p>
        </p:txBody>
      </p:sp>
      <p:sp>
        <p:nvSpPr>
          <p:cNvPr id="3" name="Picture Placeholder 2" descr="An empty placeholder to add an image. Click on the placeholder and select the image that you wish to add"/>
          <p:cNvSpPr>
            <a:spLocks noGrp="1"/>
          </p:cNvSpPr>
          <p:nvPr>
            <p:ph type="pic" idx="1"/>
          </p:nvPr>
        </p:nvSpPr>
        <p:spPr bwMode="auto">
          <a:xfrm>
            <a:off x="5232426" y="482600"/>
            <a:ext cx="6043586" cy="5689600"/>
          </a:xfrm>
          <a:ln w="19050">
            <a:solidFill>
              <a:schemeClr val="bg1"/>
            </a:solidFill>
          </a:ln>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1616718" y="1828800"/>
            <a:ext cx="3293422" cy="4343400"/>
          </a:xfrm>
        </p:spPr>
        <p:txBody>
          <a:bodyPr>
            <a:normAutofit/>
          </a:bodyPr>
          <a:lstStyle>
            <a:lvl1pPr marL="0" indent="0">
              <a:buNone/>
              <a:defRPr sz="20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8074BA6-2CAA-43FD-B6CB-325C80A91D3E}" type="datetime1">
              <a:rPr lang="en-US" smtClean="0"/>
              <a:t>10/29/2020</a:t>
            </a:fld>
            <a:endParaRPr lang="en-US"/>
          </a:p>
        </p:txBody>
      </p:sp>
      <p:sp>
        <p:nvSpPr>
          <p:cNvPr id="6" name="Footer Placeholder 5"/>
          <p:cNvSpPr>
            <a:spLocks noGrp="1"/>
          </p:cNvSpPr>
          <p:nvPr>
            <p:ph type="ftr" sz="quarter" idx="11"/>
          </p:nvPr>
        </p:nvSpPr>
        <p:spPr/>
        <p:txBody>
          <a:bodyPr/>
          <a:lstStyle/>
          <a:p>
            <a:r>
              <a:rPr lang="en-US"/>
              <a:t>Add a footer</a:t>
            </a:r>
          </a:p>
        </p:txBody>
      </p:sp>
      <p:sp>
        <p:nvSpPr>
          <p:cNvPr id="7" name="Slide Number Placeholder 6"/>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135703888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blipFill dpi="0" rotWithShape="1">
          <a:blip r:embed="rId13">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93436" y="177800"/>
            <a:ext cx="9782801" cy="1239837"/>
          </a:xfrm>
          <a:prstGeom prst="rect">
            <a:avLst/>
          </a:prstGeom>
        </p:spPr>
        <p:txBody>
          <a:bodyPr vert="horz" lIns="91440" tIns="45720" rIns="91440" bIns="45720" rtlCol="0" anchor="b">
            <a:normAutofit/>
          </a:bodyPr>
          <a:lstStyle/>
          <a:p>
            <a:r>
              <a:rPr lang="en-US"/>
              <a:t>Click to edit Master title style</a:t>
            </a:r>
            <a:endParaRPr dirty="0"/>
          </a:p>
        </p:txBody>
      </p:sp>
      <p:sp>
        <p:nvSpPr>
          <p:cNvPr id="3" name="Text Placeholder 2"/>
          <p:cNvSpPr>
            <a:spLocks noGrp="1"/>
          </p:cNvSpPr>
          <p:nvPr>
            <p:ph type="body" idx="1"/>
          </p:nvPr>
        </p:nvSpPr>
        <p:spPr>
          <a:xfrm>
            <a:off x="1593436" y="1600200"/>
            <a:ext cx="9782801" cy="45720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5180250" y="6316091"/>
            <a:ext cx="1218883" cy="365125"/>
          </a:xfrm>
          <a:prstGeom prst="rect">
            <a:avLst/>
          </a:prstGeom>
        </p:spPr>
        <p:txBody>
          <a:bodyPr vert="horz" lIns="91440" tIns="45720" rIns="91440" bIns="45720" rtlCol="0" anchor="ctr"/>
          <a:lstStyle>
            <a:lvl1pPr algn="l">
              <a:defRPr sz="1100" cap="all" baseline="0">
                <a:solidFill>
                  <a:schemeClr val="tx1"/>
                </a:solidFill>
              </a:defRPr>
            </a:lvl1pPr>
          </a:lstStyle>
          <a:p>
            <a:fld id="{0D141A01-0FF1-467E-B344-8F7D0706474A}" type="datetime1">
              <a:rPr lang="en-US" smtClean="0"/>
              <a:pPr/>
              <a:t>10/29/2020</a:t>
            </a:fld>
            <a:endParaRPr lang="en-US" dirty="0"/>
          </a:p>
        </p:txBody>
      </p:sp>
      <p:sp>
        <p:nvSpPr>
          <p:cNvPr id="5" name="Footer Placeholder 4"/>
          <p:cNvSpPr>
            <a:spLocks noGrp="1"/>
          </p:cNvSpPr>
          <p:nvPr>
            <p:ph type="ftr" sz="quarter" idx="3"/>
          </p:nvPr>
        </p:nvSpPr>
        <p:spPr>
          <a:xfrm>
            <a:off x="6595933" y="6316091"/>
            <a:ext cx="3974065" cy="365125"/>
          </a:xfrm>
          <a:prstGeom prst="rect">
            <a:avLst/>
          </a:prstGeom>
        </p:spPr>
        <p:txBody>
          <a:bodyPr vert="horz" lIns="91440" tIns="45720" rIns="91440" bIns="45720" rtlCol="0" anchor="ctr"/>
          <a:lstStyle>
            <a:lvl1pPr algn="ctr">
              <a:defRPr sz="1100" cap="all" baseline="0">
                <a:solidFill>
                  <a:schemeClr val="tx1"/>
                </a:solidFill>
              </a:defRPr>
            </a:lvl1pPr>
          </a:lstStyle>
          <a:p>
            <a:r>
              <a:rPr lang="en-US"/>
              <a:t>Add a footer</a:t>
            </a:r>
          </a:p>
        </p:txBody>
      </p:sp>
      <p:sp>
        <p:nvSpPr>
          <p:cNvPr id="6" name="Slide Number Placeholder 5"/>
          <p:cNvSpPr>
            <a:spLocks noGrp="1"/>
          </p:cNvSpPr>
          <p:nvPr>
            <p:ph type="sldNum" sz="quarter" idx="4"/>
          </p:nvPr>
        </p:nvSpPr>
        <p:spPr>
          <a:xfrm>
            <a:off x="10766796" y="6316091"/>
            <a:ext cx="609441" cy="365125"/>
          </a:xfrm>
          <a:prstGeom prst="rect">
            <a:avLst/>
          </a:prstGeom>
        </p:spPr>
        <p:txBody>
          <a:bodyPr vert="horz" lIns="91440" tIns="45720" rIns="91440" bIns="45720" rtlCol="0" anchor="ctr"/>
          <a:lstStyle>
            <a:lvl1pPr algn="r">
              <a:defRPr sz="1100" cap="all" baseline="0">
                <a:solidFill>
                  <a:schemeClr val="tx1"/>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51262903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hf sldNum="0" hdr="0" ftr="0" dt="0"/>
  <p:txStyles>
    <p:titleStyle>
      <a:lvl1pPr algn="l" defTabSz="914400" rtl="0" eaLnBrk="1" latinLnBrk="0" hangingPunct="1">
        <a:lnSpc>
          <a:spcPct val="90000"/>
        </a:lnSpc>
        <a:spcBef>
          <a:spcPct val="0"/>
        </a:spcBef>
        <a:buNone/>
        <a:defRPr sz="3600" kern="1200">
          <a:solidFill>
            <a:schemeClr val="tx2"/>
          </a:solidFill>
          <a:latin typeface="+mj-lt"/>
          <a:ea typeface="+mj-ea"/>
          <a:cs typeface="+mj-cs"/>
        </a:defRPr>
      </a:lvl1pPr>
    </p:titleStyle>
    <p:bodyStyle>
      <a:lvl1pPr marL="246888" indent="-246888" algn="l" defTabSz="914400" rtl="0" eaLnBrk="1" latinLnBrk="0" hangingPunct="1">
        <a:lnSpc>
          <a:spcPct val="90000"/>
        </a:lnSpc>
        <a:spcBef>
          <a:spcPts val="1400"/>
        </a:spcBef>
        <a:buFont typeface="Euphemia" pitchFamily="34" charset="0"/>
        <a:buChar char="›"/>
        <a:defRPr sz="2800" kern="1200">
          <a:solidFill>
            <a:schemeClr val="tx2"/>
          </a:solidFill>
          <a:latin typeface="+mn-lt"/>
          <a:ea typeface="+mn-ea"/>
          <a:cs typeface="+mn-cs"/>
        </a:defRPr>
      </a:lvl1pPr>
      <a:lvl2pPr marL="612648" indent="-246888" algn="l" defTabSz="914400" rtl="0" eaLnBrk="1" latinLnBrk="0" hangingPunct="1">
        <a:lnSpc>
          <a:spcPct val="90000"/>
        </a:lnSpc>
        <a:spcBef>
          <a:spcPts val="600"/>
        </a:spcBef>
        <a:buFont typeface="Euphemia" pitchFamily="34" charset="0"/>
        <a:buChar char="–"/>
        <a:defRPr sz="2400" kern="1200">
          <a:solidFill>
            <a:schemeClr val="tx2"/>
          </a:solidFill>
          <a:latin typeface="+mn-lt"/>
          <a:ea typeface="+mn-ea"/>
          <a:cs typeface="+mn-cs"/>
        </a:defRPr>
      </a:lvl2pPr>
      <a:lvl3pPr marL="978408" indent="-246888" algn="l" defTabSz="914400" rtl="0" eaLnBrk="1" latinLnBrk="0" hangingPunct="1">
        <a:lnSpc>
          <a:spcPct val="90000"/>
        </a:lnSpc>
        <a:spcBef>
          <a:spcPts val="600"/>
        </a:spcBef>
        <a:buFont typeface="Euphemia" pitchFamily="34" charset="0"/>
        <a:buChar char="›"/>
        <a:defRPr sz="2000" kern="1200">
          <a:solidFill>
            <a:schemeClr val="tx2"/>
          </a:solidFill>
          <a:latin typeface="+mn-lt"/>
          <a:ea typeface="+mn-ea"/>
          <a:cs typeface="+mn-cs"/>
        </a:defRPr>
      </a:lvl3pPr>
      <a:lvl4pPr marL="1344168" indent="-246888" algn="l" defTabSz="914400" rtl="0" eaLnBrk="1" latinLnBrk="0" hangingPunct="1">
        <a:lnSpc>
          <a:spcPct val="90000"/>
        </a:lnSpc>
        <a:spcBef>
          <a:spcPts val="600"/>
        </a:spcBef>
        <a:buFont typeface="Arial" pitchFamily="34" charset="0"/>
        <a:buChar char="–"/>
        <a:defRPr sz="1800" kern="1200">
          <a:solidFill>
            <a:schemeClr val="tx2"/>
          </a:solidFill>
          <a:latin typeface="+mn-lt"/>
          <a:ea typeface="+mn-ea"/>
          <a:cs typeface="+mn-cs"/>
        </a:defRPr>
      </a:lvl4pPr>
      <a:lvl5pPr marL="1709928" indent="-246888" algn="l" defTabSz="914400" rtl="0" eaLnBrk="1" latinLnBrk="0" hangingPunct="1">
        <a:lnSpc>
          <a:spcPct val="90000"/>
        </a:lnSpc>
        <a:spcBef>
          <a:spcPts val="600"/>
        </a:spcBef>
        <a:buFont typeface="Euphemia" pitchFamily="34" charset="0"/>
        <a:buChar char="›"/>
        <a:defRPr sz="1800" kern="1200">
          <a:solidFill>
            <a:schemeClr val="tx2"/>
          </a:solidFill>
          <a:latin typeface="+mn-lt"/>
          <a:ea typeface="+mn-ea"/>
          <a:cs typeface="+mn-cs"/>
        </a:defRPr>
      </a:lvl5pPr>
      <a:lvl6pPr marL="207568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6pPr>
      <a:lvl7pPr marL="244144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7pPr>
      <a:lvl8pPr marL="280720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8pPr>
      <a:lvl9pPr marL="317296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0" orient="horz" pos="2160" userDrawn="1">
          <p15:clr>
            <a:srgbClr val="F26B43"/>
          </p15:clr>
        </p15:guide>
        <p15:guide id="1" pos="3839" userDrawn="1">
          <p15:clr>
            <a:srgbClr val="F26B43"/>
          </p15:clr>
        </p15:guide>
        <p15:guide id="2" pos="1007" userDrawn="1">
          <p15:clr>
            <a:srgbClr val="F26B43"/>
          </p15:clr>
        </p15:guide>
        <p15:guide id="3" pos="719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28669" y="1828799"/>
            <a:ext cx="8329031" cy="1981201"/>
          </a:xfrm>
        </p:spPr>
        <p:txBody>
          <a:bodyPr/>
          <a:lstStyle/>
          <a:p>
            <a:r>
              <a:rPr lang="en-US" sz="6000" b="1" dirty="0"/>
              <a:t>Christmas and </a:t>
            </a:r>
            <a:br>
              <a:rPr lang="en-US" sz="6000" b="1" dirty="0"/>
            </a:br>
            <a:r>
              <a:rPr lang="en-US" sz="6000" b="1" dirty="0"/>
              <a:t>the Church</a:t>
            </a:r>
          </a:p>
        </p:txBody>
      </p:sp>
      <p:sp>
        <p:nvSpPr>
          <p:cNvPr id="3" name="Subtitle 2"/>
          <p:cNvSpPr>
            <a:spLocks noGrp="1"/>
          </p:cNvSpPr>
          <p:nvPr>
            <p:ph type="subTitle" idx="1"/>
          </p:nvPr>
        </p:nvSpPr>
        <p:spPr/>
        <p:txBody>
          <a:bodyPr/>
          <a:lstStyle/>
          <a:p>
            <a:r>
              <a:rPr lang="en-US" dirty="0"/>
              <a:t>Questions about Christians and the Christmas holiday.</a:t>
            </a:r>
          </a:p>
        </p:txBody>
      </p:sp>
    </p:spTree>
    <p:extLst>
      <p:ext uri="{BB962C8B-B14F-4D97-AF65-F5344CB8AC3E}">
        <p14:creationId xmlns:p14="http://schemas.microsoft.com/office/powerpoint/2010/main" val="4919960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sz="4400" b="1" dirty="0">
                <a:solidFill>
                  <a:schemeClr val="tx1"/>
                </a:solidFill>
              </a:rPr>
              <a:t>What can we do on Christmas?</a:t>
            </a:r>
          </a:p>
        </p:txBody>
      </p:sp>
      <p:sp>
        <p:nvSpPr>
          <p:cNvPr id="14" name="Content Placeholder 13"/>
          <p:cNvSpPr>
            <a:spLocks noGrp="1"/>
          </p:cNvSpPr>
          <p:nvPr>
            <p:ph idx="1"/>
          </p:nvPr>
        </p:nvSpPr>
        <p:spPr>
          <a:xfrm>
            <a:off x="1593436" y="1752600"/>
            <a:ext cx="9782801" cy="4419600"/>
          </a:xfrm>
        </p:spPr>
        <p:txBody>
          <a:bodyPr>
            <a:noAutofit/>
          </a:bodyPr>
          <a:lstStyle/>
          <a:p>
            <a:pPr marR="0" algn="l" rtl="0"/>
            <a:r>
              <a:rPr lang="en-US" b="1" i="0" u="none" strike="noStrike" baseline="0" dirty="0">
                <a:solidFill>
                  <a:schemeClr val="tx1"/>
                </a:solidFill>
                <a:latin typeface="Verdana" panose="020B0604030504040204" pitchFamily="34" charset="0"/>
              </a:rPr>
              <a:t>1. Spend the day with family / friends.</a:t>
            </a:r>
          </a:p>
          <a:p>
            <a:pPr marR="0" algn="l" rtl="0"/>
            <a:r>
              <a:rPr lang="en-US" b="1" dirty="0">
                <a:solidFill>
                  <a:schemeClr val="tx1"/>
                </a:solidFill>
                <a:latin typeface="Verdana" panose="020B0604030504040204" pitchFamily="34" charset="0"/>
              </a:rPr>
              <a:t>2. Spend the day talking about the birth of Christ.</a:t>
            </a:r>
          </a:p>
          <a:p>
            <a:pPr marR="0" algn="l" rtl="0"/>
            <a:r>
              <a:rPr lang="en-US" b="1" i="0" u="none" strike="noStrike" baseline="0" dirty="0">
                <a:solidFill>
                  <a:schemeClr val="tx1"/>
                </a:solidFill>
                <a:latin typeface="Verdana" panose="020B0604030504040204" pitchFamily="34" charset="0"/>
              </a:rPr>
              <a:t>3. Say “Merry Christmas”</a:t>
            </a:r>
          </a:p>
          <a:p>
            <a:pPr marR="0" algn="l" rtl="0"/>
            <a:r>
              <a:rPr lang="en-US" b="1" dirty="0">
                <a:solidFill>
                  <a:schemeClr val="tx1"/>
                </a:solidFill>
                <a:latin typeface="Verdana" panose="020B0604030504040204" pitchFamily="34" charset="0"/>
              </a:rPr>
              <a:t>4. Go to work as normal</a:t>
            </a:r>
          </a:p>
          <a:p>
            <a:pPr marR="0" algn="l" rtl="0"/>
            <a:r>
              <a:rPr lang="en-US" b="1" dirty="0">
                <a:solidFill>
                  <a:schemeClr val="tx1"/>
                </a:solidFill>
                <a:latin typeface="Verdana" panose="020B0604030504040204" pitchFamily="34" charset="0"/>
              </a:rPr>
              <a:t>5</a:t>
            </a:r>
            <a:r>
              <a:rPr lang="en-US" b="1" i="0" u="none" strike="noStrike" baseline="0" dirty="0">
                <a:solidFill>
                  <a:schemeClr val="tx1"/>
                </a:solidFill>
                <a:latin typeface="Verdana" panose="020B0604030504040204" pitchFamily="34" charset="0"/>
              </a:rPr>
              <a:t>. Decorate the house with tree and lights</a:t>
            </a:r>
          </a:p>
          <a:p>
            <a:pPr marR="0" algn="l" rtl="0"/>
            <a:r>
              <a:rPr lang="en-US" b="1" dirty="0">
                <a:solidFill>
                  <a:schemeClr val="tx1"/>
                </a:solidFill>
                <a:latin typeface="Verdana" panose="020B0604030504040204" pitchFamily="34" charset="0"/>
              </a:rPr>
              <a:t>6. Eat sloppy joes (or some other meal)</a:t>
            </a:r>
            <a:endParaRPr lang="en-US" b="1" i="0" u="none" strike="noStrike" baseline="0" dirty="0">
              <a:solidFill>
                <a:schemeClr val="tx1"/>
              </a:solidFill>
              <a:latin typeface="Verdana" panose="020B0604030504040204" pitchFamily="34" charset="0"/>
            </a:endParaRPr>
          </a:p>
          <a:p>
            <a:pPr marR="0" algn="l" rtl="0"/>
            <a:r>
              <a:rPr lang="en-US" b="1" dirty="0">
                <a:solidFill>
                  <a:schemeClr val="tx1"/>
                </a:solidFill>
                <a:latin typeface="Verdana" panose="020B0604030504040204" pitchFamily="34" charset="0"/>
              </a:rPr>
              <a:t>OR – do none of the above.</a:t>
            </a:r>
            <a:endParaRPr lang="en-US" b="0" i="0" u="none" strike="noStrike" baseline="0" dirty="0">
              <a:solidFill>
                <a:schemeClr val="tx1"/>
              </a:solidFill>
              <a:latin typeface="Verdana" panose="020B0604030504040204" pitchFamily="34" charset="0"/>
            </a:endParaRPr>
          </a:p>
        </p:txBody>
      </p:sp>
    </p:spTree>
    <p:extLst>
      <p:ext uri="{BB962C8B-B14F-4D97-AF65-F5344CB8AC3E}">
        <p14:creationId xmlns:p14="http://schemas.microsoft.com/office/powerpoint/2010/main" val="231128675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sz="4400" b="1" dirty="0">
                <a:solidFill>
                  <a:schemeClr val="tx1"/>
                </a:solidFill>
              </a:rPr>
              <a:t>Conclusion</a:t>
            </a:r>
          </a:p>
        </p:txBody>
      </p:sp>
      <p:sp>
        <p:nvSpPr>
          <p:cNvPr id="14" name="Content Placeholder 13"/>
          <p:cNvSpPr>
            <a:spLocks noGrp="1"/>
          </p:cNvSpPr>
          <p:nvPr>
            <p:ph idx="1"/>
          </p:nvPr>
        </p:nvSpPr>
        <p:spPr>
          <a:xfrm>
            <a:off x="1593436" y="1752600"/>
            <a:ext cx="9782801" cy="4419600"/>
          </a:xfrm>
        </p:spPr>
        <p:txBody>
          <a:bodyPr>
            <a:noAutofit/>
          </a:bodyPr>
          <a:lstStyle/>
          <a:p>
            <a:pPr marR="0" algn="l" rtl="0"/>
            <a:r>
              <a:rPr lang="en-US" sz="3600" b="1" i="0" u="none" strike="noStrike" baseline="0" dirty="0">
                <a:solidFill>
                  <a:schemeClr val="tx1"/>
                </a:solidFill>
                <a:latin typeface="Verdana" panose="020B0604030504040204" pitchFamily="34" charset="0"/>
              </a:rPr>
              <a:t>Separate what the church can do from what you, as an individual, can do.</a:t>
            </a:r>
          </a:p>
          <a:p>
            <a:pPr marR="0" algn="l" rtl="0"/>
            <a:endParaRPr lang="en-US" sz="3600" b="1" i="0" u="none" strike="noStrike" baseline="0" dirty="0">
              <a:solidFill>
                <a:schemeClr val="tx1"/>
              </a:solidFill>
              <a:latin typeface="Verdana" panose="020B0604030504040204" pitchFamily="34" charset="0"/>
            </a:endParaRPr>
          </a:p>
          <a:p>
            <a:pPr marR="0" algn="l" rtl="0"/>
            <a:r>
              <a:rPr lang="en-US" sz="3600" b="1" i="0" u="none" strike="noStrike" baseline="0" dirty="0">
                <a:solidFill>
                  <a:schemeClr val="tx1"/>
                </a:solidFill>
                <a:latin typeface="Verdana" panose="020B0604030504040204" pitchFamily="34" charset="0"/>
              </a:rPr>
              <a:t>What ever you do or don’t do on any holiday, be sure that it is proper, right, biblical, and moral.</a:t>
            </a:r>
            <a:endParaRPr lang="en-US" sz="3600" b="0" i="0" u="none" strike="noStrike" baseline="0" dirty="0">
              <a:solidFill>
                <a:schemeClr val="tx1"/>
              </a:solidFill>
              <a:latin typeface="Verdana" panose="020B0604030504040204" pitchFamily="34" charset="0"/>
            </a:endParaRPr>
          </a:p>
        </p:txBody>
      </p:sp>
    </p:spTree>
    <p:extLst>
      <p:ext uri="{BB962C8B-B14F-4D97-AF65-F5344CB8AC3E}">
        <p14:creationId xmlns:p14="http://schemas.microsoft.com/office/powerpoint/2010/main" val="343481721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sz="4400" b="1" dirty="0">
                <a:solidFill>
                  <a:schemeClr val="tx1"/>
                </a:solidFill>
              </a:rPr>
              <a:t>Introduction</a:t>
            </a:r>
          </a:p>
        </p:txBody>
      </p:sp>
      <p:sp>
        <p:nvSpPr>
          <p:cNvPr id="14" name="Content Placeholder 13"/>
          <p:cNvSpPr>
            <a:spLocks noGrp="1"/>
          </p:cNvSpPr>
          <p:nvPr>
            <p:ph idx="1"/>
          </p:nvPr>
        </p:nvSpPr>
        <p:spPr/>
        <p:txBody>
          <a:bodyPr>
            <a:noAutofit/>
          </a:bodyPr>
          <a:lstStyle/>
          <a:p>
            <a:pPr lvl="0"/>
            <a:r>
              <a:rPr lang="en-US" sz="3600" b="1" dirty="0"/>
              <a:t>It is Christmas time.</a:t>
            </a:r>
          </a:p>
          <a:p>
            <a:pPr lvl="0"/>
            <a:r>
              <a:rPr lang="en-US" sz="3600" b="1" dirty="0"/>
              <a:t>But this church seems to ignore this holiday.</a:t>
            </a:r>
          </a:p>
          <a:p>
            <a:pPr lvl="0"/>
            <a:r>
              <a:rPr lang="en-US" sz="3600" b="1" dirty="0"/>
              <a:t>We don’t have a special pageant. </a:t>
            </a:r>
          </a:p>
          <a:p>
            <a:pPr lvl="0"/>
            <a:r>
              <a:rPr lang="en-US" sz="3600" b="1" dirty="0"/>
              <a:t>There are no decorations, no tree, no lights</a:t>
            </a:r>
          </a:p>
          <a:p>
            <a:pPr lvl="0"/>
            <a:r>
              <a:rPr lang="en-US" sz="3600" b="1" dirty="0"/>
              <a:t>How should we, as Christians, observe or not observe secular holidays.</a:t>
            </a:r>
          </a:p>
        </p:txBody>
      </p:sp>
    </p:spTree>
    <p:extLst>
      <p:ext uri="{BB962C8B-B14F-4D97-AF65-F5344CB8AC3E}">
        <p14:creationId xmlns:p14="http://schemas.microsoft.com/office/powerpoint/2010/main" val="356149846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sz="4400" b="1" dirty="0">
                <a:solidFill>
                  <a:schemeClr val="tx1"/>
                </a:solidFill>
              </a:rPr>
              <a:t>Holidays and the Church</a:t>
            </a:r>
          </a:p>
        </p:txBody>
      </p:sp>
      <p:sp>
        <p:nvSpPr>
          <p:cNvPr id="14" name="Content Placeholder 13"/>
          <p:cNvSpPr>
            <a:spLocks noGrp="1"/>
          </p:cNvSpPr>
          <p:nvPr>
            <p:ph idx="1"/>
          </p:nvPr>
        </p:nvSpPr>
        <p:spPr>
          <a:xfrm>
            <a:off x="1593436" y="2057400"/>
            <a:ext cx="9782801" cy="4114800"/>
          </a:xfrm>
        </p:spPr>
        <p:txBody>
          <a:bodyPr>
            <a:noAutofit/>
          </a:bodyPr>
          <a:lstStyle/>
          <a:p>
            <a:pPr marR="0" algn="l" rtl="0"/>
            <a:r>
              <a:rPr lang="en-US" sz="3200" b="1" dirty="0">
                <a:solidFill>
                  <a:schemeClr val="tx1"/>
                </a:solidFill>
                <a:latin typeface="Verdana" panose="020B0604030504040204" pitchFamily="34" charset="0"/>
                <a:ea typeface="Verdana" panose="020B0604030504040204" pitchFamily="34" charset="0"/>
              </a:rPr>
              <a:t>Galatians 4:9-11 </a:t>
            </a:r>
            <a:r>
              <a:rPr lang="en-US" sz="3200" b="1" i="0" u="none" strike="noStrike" baseline="0" dirty="0">
                <a:solidFill>
                  <a:schemeClr val="tx1"/>
                </a:solidFill>
                <a:latin typeface="Verdana" panose="020B0604030504040204" pitchFamily="34" charset="0"/>
                <a:ea typeface="Verdana" panose="020B0604030504040204" pitchFamily="34" charset="0"/>
              </a:rPr>
              <a:t>But now after you have known God, or rather are known by God, how </a:t>
            </a:r>
            <a:r>
              <a:rPr lang="en-US" sz="3200" b="1" i="1" u="none" strike="noStrike" baseline="0" dirty="0">
                <a:solidFill>
                  <a:schemeClr val="tx1"/>
                </a:solidFill>
                <a:latin typeface="Verdana" panose="020B0604030504040204" pitchFamily="34" charset="0"/>
                <a:ea typeface="Verdana" panose="020B0604030504040204" pitchFamily="34" charset="0"/>
              </a:rPr>
              <a:t>is it that</a:t>
            </a:r>
            <a:r>
              <a:rPr lang="en-US" sz="3200" b="1" i="0" u="none" strike="noStrike" baseline="0" dirty="0">
                <a:solidFill>
                  <a:schemeClr val="tx1"/>
                </a:solidFill>
                <a:latin typeface="Verdana" panose="020B0604030504040204" pitchFamily="34" charset="0"/>
                <a:ea typeface="Verdana" panose="020B0604030504040204" pitchFamily="34" charset="0"/>
              </a:rPr>
              <a:t> you turn again to the weak and beggarly elements, to which you desire again to be in bondage? (10)  You observe days and months and seasons and years. (11)  I am afraid for you, lest I have labored for you in vain.</a:t>
            </a:r>
          </a:p>
          <a:p>
            <a:pPr lvl="0"/>
            <a:endParaRPr lang="en-US" sz="3200" b="1" dirty="0">
              <a:solidFill>
                <a:schemeClr val="tx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01602034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sz="4400" b="1" dirty="0">
                <a:solidFill>
                  <a:schemeClr val="tx1"/>
                </a:solidFill>
              </a:rPr>
              <a:t>Holidays and the Church</a:t>
            </a:r>
          </a:p>
        </p:txBody>
      </p:sp>
      <p:sp>
        <p:nvSpPr>
          <p:cNvPr id="14" name="Content Placeholder 13"/>
          <p:cNvSpPr>
            <a:spLocks noGrp="1"/>
          </p:cNvSpPr>
          <p:nvPr>
            <p:ph idx="1"/>
          </p:nvPr>
        </p:nvSpPr>
        <p:spPr>
          <a:xfrm>
            <a:off x="1593436" y="1752600"/>
            <a:ext cx="9782801" cy="4419600"/>
          </a:xfrm>
        </p:spPr>
        <p:txBody>
          <a:bodyPr>
            <a:noAutofit/>
          </a:bodyPr>
          <a:lstStyle/>
          <a:p>
            <a:pPr marR="0" algn="l" rtl="0"/>
            <a:r>
              <a:rPr lang="en-US" sz="3200" b="1" dirty="0">
                <a:solidFill>
                  <a:schemeClr val="tx1"/>
                </a:solidFill>
                <a:latin typeface="Verdana" panose="020B0604030504040204" pitchFamily="34" charset="0"/>
                <a:ea typeface="Verdana" panose="020B0604030504040204" pitchFamily="34" charset="0"/>
              </a:rPr>
              <a:t>This passage forbids the IMPOSING of holy days (holidays) on the members of the church.</a:t>
            </a:r>
          </a:p>
          <a:p>
            <a:pPr marR="0" algn="l" rtl="0"/>
            <a:r>
              <a:rPr lang="en-US" sz="3200" b="1" i="0" u="none" strike="noStrike" baseline="0" dirty="0">
                <a:solidFill>
                  <a:schemeClr val="tx1"/>
                </a:solidFill>
                <a:latin typeface="Verdana" panose="020B0604030504040204" pitchFamily="34" charset="0"/>
                <a:ea typeface="Verdana" panose="020B0604030504040204" pitchFamily="34" charset="0"/>
              </a:rPr>
              <a:t>Jewish Christians were free to observe Passover and other Jewish holidays.</a:t>
            </a:r>
          </a:p>
          <a:p>
            <a:pPr marR="0" algn="l" rtl="0"/>
            <a:r>
              <a:rPr lang="en-US" sz="3200" b="1" dirty="0">
                <a:solidFill>
                  <a:schemeClr val="tx1"/>
                </a:solidFill>
                <a:latin typeface="Verdana" panose="020B0604030504040204" pitchFamily="34" charset="0"/>
                <a:ea typeface="Verdana" panose="020B0604030504040204" pitchFamily="34" charset="0"/>
              </a:rPr>
              <a:t>Paul observed Pentecost.</a:t>
            </a:r>
          </a:p>
          <a:p>
            <a:pPr marR="0" algn="l" rtl="0"/>
            <a:r>
              <a:rPr lang="en-US" sz="3200" b="1" i="0" u="none" strike="noStrike" baseline="0" dirty="0">
                <a:solidFill>
                  <a:schemeClr val="tx1"/>
                </a:solidFill>
                <a:latin typeface="Verdana" panose="020B0604030504040204" pitchFamily="34" charset="0"/>
                <a:ea typeface="Verdana" panose="020B0604030504040204" pitchFamily="34" charset="0"/>
              </a:rPr>
              <a:t>The church is forbidden to BIND these on Christians.</a:t>
            </a:r>
          </a:p>
          <a:p>
            <a:pPr lvl="0"/>
            <a:endParaRPr lang="en-US" sz="3200" b="1" dirty="0">
              <a:solidFill>
                <a:schemeClr val="tx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75654256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sz="4400" b="1" dirty="0">
                <a:solidFill>
                  <a:schemeClr val="tx1"/>
                </a:solidFill>
              </a:rPr>
              <a:t>Holidays and the Church</a:t>
            </a:r>
          </a:p>
        </p:txBody>
      </p:sp>
      <p:sp>
        <p:nvSpPr>
          <p:cNvPr id="14" name="Content Placeholder 13"/>
          <p:cNvSpPr>
            <a:spLocks noGrp="1"/>
          </p:cNvSpPr>
          <p:nvPr>
            <p:ph idx="1"/>
          </p:nvPr>
        </p:nvSpPr>
        <p:spPr>
          <a:xfrm>
            <a:off x="1593436" y="1752600"/>
            <a:ext cx="9782801" cy="4419600"/>
          </a:xfrm>
        </p:spPr>
        <p:txBody>
          <a:bodyPr>
            <a:noAutofit/>
          </a:bodyPr>
          <a:lstStyle/>
          <a:p>
            <a:pPr marR="0" algn="l" rtl="0"/>
            <a:r>
              <a:rPr lang="en-US" sz="3200" b="1" dirty="0">
                <a:solidFill>
                  <a:schemeClr val="tx1"/>
                </a:solidFill>
                <a:latin typeface="Verdana" panose="020B0604030504040204" pitchFamily="34" charset="0"/>
                <a:ea typeface="Verdana" panose="020B0604030504040204" pitchFamily="34" charset="0"/>
              </a:rPr>
              <a:t>This rule applies to fasts and feasts.</a:t>
            </a:r>
          </a:p>
          <a:p>
            <a:pPr marR="0" algn="l" rtl="0"/>
            <a:r>
              <a:rPr lang="en-US" sz="3200" b="1" dirty="0">
                <a:solidFill>
                  <a:schemeClr val="tx1"/>
                </a:solidFill>
                <a:latin typeface="Verdana" panose="020B0604030504040204" pitchFamily="34" charset="0"/>
                <a:ea typeface="Verdana" panose="020B0604030504040204" pitchFamily="34" charset="0"/>
              </a:rPr>
              <a:t>The only holy day for Christians is the first day of the week (Sunday)</a:t>
            </a:r>
          </a:p>
          <a:p>
            <a:r>
              <a:rPr lang="en-US" sz="3200" b="1" i="0" u="none" strike="noStrike" baseline="0" dirty="0">
                <a:solidFill>
                  <a:schemeClr val="tx1"/>
                </a:solidFill>
                <a:latin typeface="Verdana" panose="020B0604030504040204" pitchFamily="34" charset="0"/>
              </a:rPr>
              <a:t>(Acts 20:7)  Now on the first </a:t>
            </a:r>
            <a:r>
              <a:rPr lang="en-US" sz="3200" b="1" i="1" u="none" strike="noStrike" baseline="0" dirty="0">
                <a:solidFill>
                  <a:schemeClr val="tx1"/>
                </a:solidFill>
                <a:latin typeface="Verdana" panose="020B0604030504040204" pitchFamily="34" charset="0"/>
              </a:rPr>
              <a:t>day</a:t>
            </a:r>
            <a:r>
              <a:rPr lang="en-US" sz="3200" b="1" i="0" u="none" strike="noStrike" baseline="0" dirty="0">
                <a:solidFill>
                  <a:schemeClr val="tx1"/>
                </a:solidFill>
                <a:latin typeface="Verdana" panose="020B0604030504040204" pitchFamily="34" charset="0"/>
              </a:rPr>
              <a:t> of the week, when the disciples came together to break bread, Paul, ready to depart the next day, spoke to them and continued his message until midnight.</a:t>
            </a:r>
          </a:p>
        </p:txBody>
      </p:sp>
    </p:spTree>
    <p:extLst>
      <p:ext uri="{BB962C8B-B14F-4D97-AF65-F5344CB8AC3E}">
        <p14:creationId xmlns:p14="http://schemas.microsoft.com/office/powerpoint/2010/main" val="332721140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sz="4400" b="1" dirty="0">
                <a:solidFill>
                  <a:schemeClr val="tx1"/>
                </a:solidFill>
              </a:rPr>
              <a:t>Holidays and the Church</a:t>
            </a:r>
          </a:p>
        </p:txBody>
      </p:sp>
      <p:sp>
        <p:nvSpPr>
          <p:cNvPr id="14" name="Content Placeholder 13"/>
          <p:cNvSpPr>
            <a:spLocks noGrp="1"/>
          </p:cNvSpPr>
          <p:nvPr>
            <p:ph idx="1"/>
          </p:nvPr>
        </p:nvSpPr>
        <p:spPr>
          <a:xfrm>
            <a:off x="1593436" y="1752600"/>
            <a:ext cx="9782801" cy="4419600"/>
          </a:xfrm>
        </p:spPr>
        <p:txBody>
          <a:bodyPr>
            <a:noAutofit/>
          </a:bodyPr>
          <a:lstStyle/>
          <a:p>
            <a:pPr marR="0" algn="l" rtl="0"/>
            <a:r>
              <a:rPr lang="en-US" sz="3200" b="1" i="0" u="none" strike="noStrike" baseline="0" dirty="0">
                <a:solidFill>
                  <a:schemeClr val="tx1"/>
                </a:solidFill>
                <a:latin typeface="Verdana" panose="020B0604030504040204" pitchFamily="34" charset="0"/>
              </a:rPr>
              <a:t>(1 Corinthians 16:1)  Now concerning the collection for the saints, as I have given orders to the churches of Galatia, so you must do also:</a:t>
            </a:r>
          </a:p>
          <a:p>
            <a:pPr marR="0" algn="l" rtl="0"/>
            <a:r>
              <a:rPr lang="en-US" sz="3200" b="1" i="0" u="none" strike="noStrike" baseline="0" dirty="0">
                <a:solidFill>
                  <a:schemeClr val="tx1"/>
                </a:solidFill>
                <a:latin typeface="Verdana" panose="020B0604030504040204" pitchFamily="34" charset="0"/>
              </a:rPr>
              <a:t>(1 Corinthians 16:2)  On the first </a:t>
            </a:r>
            <a:r>
              <a:rPr lang="en-US" sz="3200" b="1" i="1" u="none" strike="noStrike" baseline="0" dirty="0">
                <a:solidFill>
                  <a:schemeClr val="tx1"/>
                </a:solidFill>
                <a:latin typeface="Verdana" panose="020B0604030504040204" pitchFamily="34" charset="0"/>
              </a:rPr>
              <a:t>day</a:t>
            </a:r>
            <a:r>
              <a:rPr lang="en-US" sz="3200" b="1" i="0" u="none" strike="noStrike" baseline="0" dirty="0">
                <a:solidFill>
                  <a:schemeClr val="tx1"/>
                </a:solidFill>
                <a:latin typeface="Verdana" panose="020B0604030504040204" pitchFamily="34" charset="0"/>
              </a:rPr>
              <a:t> of the week let each one of you lay something aside, storing up as he may prosper, that there be no collections when I come.</a:t>
            </a:r>
          </a:p>
        </p:txBody>
      </p:sp>
    </p:spTree>
    <p:extLst>
      <p:ext uri="{BB962C8B-B14F-4D97-AF65-F5344CB8AC3E}">
        <p14:creationId xmlns:p14="http://schemas.microsoft.com/office/powerpoint/2010/main" val="275567070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fontScale="90000"/>
          </a:bodyPr>
          <a:lstStyle/>
          <a:p>
            <a:r>
              <a:rPr lang="en-US" sz="4400" b="1" dirty="0">
                <a:solidFill>
                  <a:schemeClr val="tx1"/>
                </a:solidFill>
              </a:rPr>
              <a:t>What about songs about His birth </a:t>
            </a:r>
            <a:br>
              <a:rPr lang="en-US" sz="4400" b="1" dirty="0">
                <a:solidFill>
                  <a:schemeClr val="tx1"/>
                </a:solidFill>
              </a:rPr>
            </a:br>
            <a:r>
              <a:rPr lang="en-US" sz="4400" b="1" dirty="0">
                <a:solidFill>
                  <a:schemeClr val="tx1"/>
                </a:solidFill>
              </a:rPr>
              <a:t>in our worship services?</a:t>
            </a:r>
          </a:p>
        </p:txBody>
      </p:sp>
      <p:sp>
        <p:nvSpPr>
          <p:cNvPr id="14" name="Content Placeholder 13"/>
          <p:cNvSpPr>
            <a:spLocks noGrp="1"/>
          </p:cNvSpPr>
          <p:nvPr>
            <p:ph idx="1"/>
          </p:nvPr>
        </p:nvSpPr>
        <p:spPr>
          <a:xfrm>
            <a:off x="1593436" y="1752600"/>
            <a:ext cx="9782801" cy="4419600"/>
          </a:xfrm>
        </p:spPr>
        <p:txBody>
          <a:bodyPr>
            <a:noAutofit/>
          </a:bodyPr>
          <a:lstStyle/>
          <a:p>
            <a:pPr marR="0" algn="l" rtl="0"/>
            <a:r>
              <a:rPr lang="en-US" sz="3200" b="1" i="0" u="none" strike="noStrike" baseline="0" dirty="0">
                <a:solidFill>
                  <a:schemeClr val="tx1"/>
                </a:solidFill>
                <a:latin typeface="Verdana" panose="020B0604030504040204" pitchFamily="34" charset="0"/>
              </a:rPr>
              <a:t>1. They must be biblical and true.</a:t>
            </a:r>
          </a:p>
          <a:p>
            <a:pPr marR="0" algn="l" rtl="0"/>
            <a:r>
              <a:rPr lang="en-US" sz="3200" b="1" dirty="0">
                <a:solidFill>
                  <a:schemeClr val="tx1"/>
                </a:solidFill>
                <a:latin typeface="Verdana" panose="020B0604030504040204" pitchFamily="34" charset="0"/>
              </a:rPr>
              <a:t>2. The should NOT be sung only in December.</a:t>
            </a:r>
          </a:p>
          <a:p>
            <a:pPr marR="0" algn="l" rtl="0"/>
            <a:r>
              <a:rPr lang="en-US" sz="3200" b="1" i="0" u="none" strike="noStrike" baseline="0" dirty="0">
                <a:solidFill>
                  <a:schemeClr val="tx1"/>
                </a:solidFill>
                <a:latin typeface="Verdana" panose="020B0604030504040204" pitchFamily="34" charset="0"/>
              </a:rPr>
              <a:t>3. We should sing about the birth, life, death and resurrection of Jesus all year.</a:t>
            </a:r>
          </a:p>
          <a:p>
            <a:pPr marR="0" algn="l" rtl="0"/>
            <a:r>
              <a:rPr lang="en-US" sz="3200" b="1" dirty="0">
                <a:solidFill>
                  <a:schemeClr val="tx1"/>
                </a:solidFill>
                <a:latin typeface="Verdana" panose="020B0604030504040204" pitchFamily="34" charset="0"/>
              </a:rPr>
              <a:t>NOTE: We do not sing about His resurrection only at Easter.</a:t>
            </a:r>
            <a:endParaRPr lang="en-US" sz="3200" b="1" i="0" u="none" strike="noStrike" baseline="0" dirty="0">
              <a:solidFill>
                <a:schemeClr val="tx1"/>
              </a:solidFill>
              <a:latin typeface="Verdana" panose="020B0604030504040204" pitchFamily="34" charset="0"/>
            </a:endParaRPr>
          </a:p>
        </p:txBody>
      </p:sp>
    </p:spTree>
    <p:extLst>
      <p:ext uri="{BB962C8B-B14F-4D97-AF65-F5344CB8AC3E}">
        <p14:creationId xmlns:p14="http://schemas.microsoft.com/office/powerpoint/2010/main" val="318549381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sz="4400" b="1" dirty="0">
                <a:solidFill>
                  <a:schemeClr val="tx1"/>
                </a:solidFill>
              </a:rPr>
              <a:t>Holidays and the Individual</a:t>
            </a:r>
          </a:p>
        </p:txBody>
      </p:sp>
      <p:sp>
        <p:nvSpPr>
          <p:cNvPr id="14" name="Content Placeholder 13"/>
          <p:cNvSpPr>
            <a:spLocks noGrp="1"/>
          </p:cNvSpPr>
          <p:nvPr>
            <p:ph idx="1"/>
          </p:nvPr>
        </p:nvSpPr>
        <p:spPr>
          <a:xfrm>
            <a:off x="1593436" y="1752600"/>
            <a:ext cx="9782801" cy="4419600"/>
          </a:xfrm>
        </p:spPr>
        <p:txBody>
          <a:bodyPr>
            <a:noAutofit/>
          </a:bodyPr>
          <a:lstStyle/>
          <a:p>
            <a:pPr marR="0" algn="l" rtl="0"/>
            <a:r>
              <a:rPr lang="en-US" b="1" i="0" u="none" strike="noStrike" baseline="0" dirty="0">
                <a:solidFill>
                  <a:schemeClr val="tx1"/>
                </a:solidFill>
                <a:latin typeface="Verdana" panose="020B0604030504040204" pitchFamily="34" charset="0"/>
              </a:rPr>
              <a:t>Romans 14:5-7 (5)  One person esteems </a:t>
            </a:r>
            <a:r>
              <a:rPr lang="en-US" b="1" i="1" u="none" strike="noStrike" baseline="0" dirty="0">
                <a:solidFill>
                  <a:schemeClr val="tx1"/>
                </a:solidFill>
                <a:latin typeface="Verdana" panose="020B0604030504040204" pitchFamily="34" charset="0"/>
              </a:rPr>
              <a:t>one</a:t>
            </a:r>
            <a:r>
              <a:rPr lang="en-US" b="1" i="0" u="none" strike="noStrike" baseline="0" dirty="0">
                <a:solidFill>
                  <a:schemeClr val="tx1"/>
                </a:solidFill>
                <a:latin typeface="Verdana" panose="020B0604030504040204" pitchFamily="34" charset="0"/>
              </a:rPr>
              <a:t> day above another; another esteems every day </a:t>
            </a:r>
            <a:r>
              <a:rPr lang="en-US" b="1" i="1" u="none" strike="noStrike" baseline="0" dirty="0">
                <a:solidFill>
                  <a:schemeClr val="tx1"/>
                </a:solidFill>
                <a:latin typeface="Verdana" panose="020B0604030504040204" pitchFamily="34" charset="0"/>
              </a:rPr>
              <a:t>alike.</a:t>
            </a:r>
            <a:r>
              <a:rPr lang="en-US" b="1" i="0" u="none" strike="noStrike" baseline="0" dirty="0">
                <a:solidFill>
                  <a:schemeClr val="tx1"/>
                </a:solidFill>
                <a:latin typeface="Verdana" panose="020B0604030504040204" pitchFamily="34" charset="0"/>
              </a:rPr>
              <a:t> Let each be fully convinced in his own mind. (6)  He who observes the day, observes </a:t>
            </a:r>
            <a:r>
              <a:rPr lang="en-US" b="1" i="1" u="none" strike="noStrike" baseline="0" dirty="0">
                <a:solidFill>
                  <a:schemeClr val="tx1"/>
                </a:solidFill>
                <a:latin typeface="Verdana" panose="020B0604030504040204" pitchFamily="34" charset="0"/>
              </a:rPr>
              <a:t>it</a:t>
            </a:r>
            <a:r>
              <a:rPr lang="en-US" b="1" i="0" u="none" strike="noStrike" baseline="0" dirty="0">
                <a:solidFill>
                  <a:schemeClr val="tx1"/>
                </a:solidFill>
                <a:latin typeface="Verdana" panose="020B0604030504040204" pitchFamily="34" charset="0"/>
              </a:rPr>
              <a:t> to the Lord; and he who does not observe the day, to the Lord he does not observe </a:t>
            </a:r>
            <a:r>
              <a:rPr lang="en-US" b="1" i="1" u="none" strike="noStrike" baseline="0" dirty="0">
                <a:solidFill>
                  <a:schemeClr val="tx1"/>
                </a:solidFill>
                <a:latin typeface="Verdana" panose="020B0604030504040204" pitchFamily="34" charset="0"/>
              </a:rPr>
              <a:t>it.</a:t>
            </a:r>
            <a:r>
              <a:rPr lang="en-US" b="1" i="0" u="none" strike="noStrike" baseline="0" dirty="0">
                <a:solidFill>
                  <a:schemeClr val="tx1"/>
                </a:solidFill>
                <a:latin typeface="Verdana" panose="020B0604030504040204" pitchFamily="34" charset="0"/>
              </a:rPr>
              <a:t> He who eats, eats to the Lord, for he gives God thanks; and he who does not eat, to the Lord he does not eat, and gives God thanks. (7)  For none of us lives to himself, and no one dies to himself.</a:t>
            </a:r>
          </a:p>
        </p:txBody>
      </p:sp>
    </p:spTree>
    <p:extLst>
      <p:ext uri="{BB962C8B-B14F-4D97-AF65-F5344CB8AC3E}">
        <p14:creationId xmlns:p14="http://schemas.microsoft.com/office/powerpoint/2010/main" val="271790211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sz="4400" b="1" dirty="0">
                <a:solidFill>
                  <a:schemeClr val="tx1"/>
                </a:solidFill>
              </a:rPr>
              <a:t>Holidays and the Individual</a:t>
            </a:r>
          </a:p>
        </p:txBody>
      </p:sp>
      <p:sp>
        <p:nvSpPr>
          <p:cNvPr id="14" name="Content Placeholder 13"/>
          <p:cNvSpPr>
            <a:spLocks noGrp="1"/>
          </p:cNvSpPr>
          <p:nvPr>
            <p:ph idx="1"/>
          </p:nvPr>
        </p:nvSpPr>
        <p:spPr>
          <a:xfrm>
            <a:off x="1593436" y="1752600"/>
            <a:ext cx="9782801" cy="4419600"/>
          </a:xfrm>
        </p:spPr>
        <p:txBody>
          <a:bodyPr>
            <a:noAutofit/>
          </a:bodyPr>
          <a:lstStyle/>
          <a:p>
            <a:pPr marR="0" algn="l" rtl="0"/>
            <a:r>
              <a:rPr lang="en-US" b="1" i="0" u="none" strike="noStrike" baseline="0" dirty="0">
                <a:solidFill>
                  <a:schemeClr val="tx1"/>
                </a:solidFill>
                <a:latin typeface="Verdana" panose="020B0604030504040204" pitchFamily="34" charset="0"/>
              </a:rPr>
              <a:t>As individual Christians we have the liberty to observe a day (or not observe a day) as we choose, as long as God is glorified.</a:t>
            </a:r>
          </a:p>
          <a:p>
            <a:pPr marR="0" algn="l" rtl="0"/>
            <a:endParaRPr lang="en-US" b="1" i="0" u="none" strike="noStrike" baseline="0" dirty="0">
              <a:solidFill>
                <a:schemeClr val="tx1"/>
              </a:solidFill>
              <a:latin typeface="Verdana" panose="020B0604030504040204" pitchFamily="34" charset="0"/>
            </a:endParaRPr>
          </a:p>
          <a:p>
            <a:pPr marR="0" algn="l" rtl="0"/>
            <a:r>
              <a:rPr lang="en-US" b="1" dirty="0">
                <a:solidFill>
                  <a:schemeClr val="tx1"/>
                </a:solidFill>
                <a:latin typeface="Verdana" panose="020B0604030504040204" pitchFamily="34" charset="0"/>
              </a:rPr>
              <a:t>This rule applies to Anniversary, birthday, 4</a:t>
            </a:r>
            <a:r>
              <a:rPr lang="en-US" b="1" baseline="30000" dirty="0">
                <a:solidFill>
                  <a:schemeClr val="tx1"/>
                </a:solidFill>
                <a:latin typeface="Verdana" panose="020B0604030504040204" pitchFamily="34" charset="0"/>
              </a:rPr>
              <a:t>th</a:t>
            </a:r>
            <a:r>
              <a:rPr lang="en-US" b="1" dirty="0">
                <a:solidFill>
                  <a:schemeClr val="tx1"/>
                </a:solidFill>
                <a:latin typeface="Verdana" panose="020B0604030504040204" pitchFamily="34" charset="0"/>
              </a:rPr>
              <a:t> of July, Labor Day, Christmas, Valentines Day, and any other special day in your life.</a:t>
            </a:r>
            <a:endParaRPr lang="en-US" b="0" i="0" u="none" strike="noStrike" baseline="0" dirty="0">
              <a:solidFill>
                <a:schemeClr val="tx1"/>
              </a:solidFill>
              <a:latin typeface="Verdana" panose="020B0604030504040204" pitchFamily="34" charset="0"/>
            </a:endParaRPr>
          </a:p>
        </p:txBody>
      </p:sp>
    </p:spTree>
    <p:extLst>
      <p:ext uri="{BB962C8B-B14F-4D97-AF65-F5344CB8AC3E}">
        <p14:creationId xmlns:p14="http://schemas.microsoft.com/office/powerpoint/2010/main" val="139659417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theme/theme1.xml><?xml version="1.0" encoding="utf-8"?>
<a:theme xmlns:a="http://schemas.openxmlformats.org/drawingml/2006/main" name="Snowflakes design template">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dirty="0"/>
        </a:defPPr>
      </a:lstStyle>
      <a:style>
        <a:lnRef idx="1">
          <a:schemeClr val="accent2"/>
        </a:lnRef>
        <a:fillRef idx="2">
          <a:schemeClr val="accent2"/>
        </a:fillRef>
        <a:effectRef idx="1">
          <a:schemeClr val="accent2"/>
        </a:effectRef>
        <a:fontRef idx="minor">
          <a:schemeClr val="dk1"/>
        </a:fontRef>
      </a:style>
    </a:spDef>
    <a:lnDef>
      <a:spPr/>
      <a:bodyPr/>
      <a:lstStyle/>
      <a:style>
        <a:lnRef idx="1">
          <a:schemeClr val="dk1"/>
        </a:lnRef>
        <a:fillRef idx="0">
          <a:schemeClr val="dk1"/>
        </a:fillRef>
        <a:effectRef idx="0">
          <a:schemeClr val="dk1"/>
        </a:effectRef>
        <a:fontRef idx="minor">
          <a:schemeClr val="tx1"/>
        </a:fontRef>
      </a:style>
    </a:lnDef>
    <a:txDef>
      <a:spPr>
        <a:noFill/>
        <a:ln>
          <a:solidFill>
            <a:schemeClr val="bg2"/>
          </a:solidFill>
        </a:ln>
      </a:spPr>
      <a:bodyPr wrap="square" rtlCol="0" anchor="ctr" anchorCtr="1">
        <a:spAutoFit/>
      </a:bodyPr>
      <a:lstStyle>
        <a:defPPr>
          <a:defRPr dirty="0" smtClean="0"/>
        </a:defPPr>
      </a:lstStyle>
    </a:txDef>
  </a:objectDefaults>
  <a:extraClrSchemeLst/>
  <a:extLst>
    <a:ext uri="{05A4C25C-085E-4340-85A3-A5531E510DB2}">
      <thm15:themeFamily xmlns:thm15="http://schemas.microsoft.com/office/thememl/2012/main" name="Snowflakes design slides.potx" id="{DEE1F0AD-706A-4F4C-823D-ADFE5851E3EA}" vid="{52425298-8660-4232-B133-1A88C14B38E6}"/>
    </a:ext>
  </a:extLst>
</a:theme>
</file>

<file path=ppt/theme/theme2.xml><?xml version="1.0" encoding="utf-8"?>
<a:theme xmlns:a="http://schemas.openxmlformats.org/drawingml/2006/main" name="Office Theme">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8853CD7-B1C6-4FDD-B6D0-92A83B857D3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915ED37-D514-41C3-9B3C-B262145D17B7}">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40262f94-9f35-4ac3-9a90-690165a166b7"/>
    <ds:schemaRef ds:uri="a4f35948-e619-41b3-aa29-22878b09cfd2"/>
    <ds:schemaRef ds:uri="http://www.w3.org/XML/1998/namespace"/>
    <ds:schemaRef ds:uri="http://purl.org/dc/dcmitype/"/>
  </ds:schemaRefs>
</ds:datastoreItem>
</file>

<file path=customXml/itemProps3.xml><?xml version="1.0" encoding="utf-8"?>
<ds:datastoreItem xmlns:ds="http://schemas.openxmlformats.org/officeDocument/2006/customXml" ds:itemID="{3E783485-1103-4BBC-98A1-D39A248154C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Snowflakes design slides</Template>
  <TotalTime>42</TotalTime>
  <Words>683</Words>
  <Application>Microsoft Office PowerPoint</Application>
  <PresentationFormat>Custom</PresentationFormat>
  <Paragraphs>46</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Century Gothic</vt:lpstr>
      <vt:lpstr>Euphemia</vt:lpstr>
      <vt:lpstr>Verdana</vt:lpstr>
      <vt:lpstr>Snowflakes design template</vt:lpstr>
      <vt:lpstr>Christmas and  the Church</vt:lpstr>
      <vt:lpstr>Introduction</vt:lpstr>
      <vt:lpstr>Holidays and the Church</vt:lpstr>
      <vt:lpstr>Holidays and the Church</vt:lpstr>
      <vt:lpstr>Holidays and the Church</vt:lpstr>
      <vt:lpstr>Holidays and the Church</vt:lpstr>
      <vt:lpstr>What about songs about His birth  in our worship services?</vt:lpstr>
      <vt:lpstr>Holidays and the Individual</vt:lpstr>
      <vt:lpstr>Holidays and the Individual</vt:lpstr>
      <vt:lpstr>What can we do on Christmas?</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Christmas and the Church</dc:title>
  <dc:creator>Manly Luscombe</dc:creator>
  <cp:lastModifiedBy>Manly Luscombe</cp:lastModifiedBy>
  <cp:revision>5</cp:revision>
  <dcterms:created xsi:type="dcterms:W3CDTF">2020-10-29T21:54:12Z</dcterms:created>
  <dcterms:modified xsi:type="dcterms:W3CDTF">2020-10-29T22:37:07Z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74067300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