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75F99410-580C-43AD-8649-A5D193FAFD9D}"/>
    <pc:docChg chg="custSel addSld modSld sldOrd modMainMaster">
      <pc:chgData name="Manly Luscombe" userId="d66a401e1e7a39bf" providerId="LiveId" clId="{75F99410-580C-43AD-8649-A5D193FAFD9D}" dt="2022-12-08T19:51:59.894" v="919"/>
      <pc:docMkLst>
        <pc:docMk/>
      </pc:docMkLst>
      <pc:sldChg chg="modSp mod modTransition">
        <pc:chgData name="Manly Luscombe" userId="d66a401e1e7a39bf" providerId="LiveId" clId="{75F99410-580C-43AD-8649-A5D193FAFD9D}" dt="2022-12-08T19:51:59.894" v="919"/>
        <pc:sldMkLst>
          <pc:docMk/>
          <pc:sldMk cId="3946934594" sldId="256"/>
        </pc:sldMkLst>
        <pc:spChg chg="mod">
          <ac:chgData name="Manly Luscombe" userId="d66a401e1e7a39bf" providerId="LiveId" clId="{75F99410-580C-43AD-8649-A5D193FAFD9D}" dt="2022-12-08T19:51:02.050" v="917" actId="20577"/>
          <ac:spMkLst>
            <pc:docMk/>
            <pc:sldMk cId="3946934594" sldId="256"/>
            <ac:spMk id="2" creationId="{632BE5BF-9922-45FB-8F3F-4446D40A051B}"/>
          </ac:spMkLst>
        </pc:spChg>
      </pc:sldChg>
      <pc:sldChg chg="modTransition">
        <pc:chgData name="Manly Luscombe" userId="d66a401e1e7a39bf" providerId="LiveId" clId="{75F99410-580C-43AD-8649-A5D193FAFD9D}" dt="2022-12-08T19:51:59.894" v="919"/>
        <pc:sldMkLst>
          <pc:docMk/>
          <pc:sldMk cId="3733486012" sldId="258"/>
        </pc:sldMkLst>
      </pc:sldChg>
      <pc:sldChg chg="modTransition">
        <pc:chgData name="Manly Luscombe" userId="d66a401e1e7a39bf" providerId="LiveId" clId="{75F99410-580C-43AD-8649-A5D193FAFD9D}" dt="2022-12-08T19:51:59.894" v="919"/>
        <pc:sldMkLst>
          <pc:docMk/>
          <pc:sldMk cId="161373866" sldId="259"/>
        </pc:sldMkLst>
      </pc:sldChg>
      <pc:sldChg chg="modSp mod modTransition">
        <pc:chgData name="Manly Luscombe" userId="d66a401e1e7a39bf" providerId="LiveId" clId="{75F99410-580C-43AD-8649-A5D193FAFD9D}" dt="2022-12-08T19:51:59.894" v="919"/>
        <pc:sldMkLst>
          <pc:docMk/>
          <pc:sldMk cId="2133712894" sldId="260"/>
        </pc:sldMkLst>
        <pc:spChg chg="mod">
          <ac:chgData name="Manly Luscombe" userId="d66a401e1e7a39bf" providerId="LiveId" clId="{75F99410-580C-43AD-8649-A5D193FAFD9D}" dt="2022-12-08T19:26:51.023" v="31" actId="20577"/>
          <ac:spMkLst>
            <pc:docMk/>
            <pc:sldMk cId="2133712894" sldId="260"/>
            <ac:spMk id="4" creationId="{F95F8677-2B4A-C5D3-6119-B768C25622B5}"/>
          </ac:spMkLst>
        </pc:spChg>
      </pc:sldChg>
      <pc:sldChg chg="addSp modSp new mod modTransition">
        <pc:chgData name="Manly Luscombe" userId="d66a401e1e7a39bf" providerId="LiveId" clId="{75F99410-580C-43AD-8649-A5D193FAFD9D}" dt="2022-12-08T19:51:59.894" v="919"/>
        <pc:sldMkLst>
          <pc:docMk/>
          <pc:sldMk cId="2562373922" sldId="261"/>
        </pc:sldMkLst>
        <pc:spChg chg="mod">
          <ac:chgData name="Manly Luscombe" userId="d66a401e1e7a39bf" providerId="LiveId" clId="{75F99410-580C-43AD-8649-A5D193FAFD9D}" dt="2022-12-08T19:29:10.898" v="37"/>
          <ac:spMkLst>
            <pc:docMk/>
            <pc:sldMk cId="2562373922" sldId="261"/>
            <ac:spMk id="2" creationId="{9BAC1594-5916-8581-4EC3-ED109D201A57}"/>
          </ac:spMkLst>
        </pc:spChg>
        <pc:picChg chg="add mod">
          <ac:chgData name="Manly Luscombe" userId="d66a401e1e7a39bf" providerId="LiveId" clId="{75F99410-580C-43AD-8649-A5D193FAFD9D}" dt="2022-12-08T19:30:44.684" v="44" actId="14100"/>
          <ac:picMkLst>
            <pc:docMk/>
            <pc:sldMk cId="2562373922" sldId="261"/>
            <ac:picMk id="5" creationId="{A5AC2F3D-4DF2-AD6B-CF60-09CF5A57C70A}"/>
          </ac:picMkLst>
        </pc:picChg>
        <pc:picChg chg="add mod">
          <ac:chgData name="Manly Luscombe" userId="d66a401e1e7a39bf" providerId="LiveId" clId="{75F99410-580C-43AD-8649-A5D193FAFD9D}" dt="2022-12-08T19:31:03.091" v="47" actId="14100"/>
          <ac:picMkLst>
            <pc:docMk/>
            <pc:sldMk cId="2562373922" sldId="261"/>
            <ac:picMk id="7" creationId="{1C3E320A-A5C0-BFB6-4518-359643BD2A0A}"/>
          </ac:picMkLst>
        </pc:picChg>
        <pc:picChg chg="add mod">
          <ac:chgData name="Manly Luscombe" userId="d66a401e1e7a39bf" providerId="LiveId" clId="{75F99410-580C-43AD-8649-A5D193FAFD9D}" dt="2022-12-08T19:31:11.129" v="48" actId="14100"/>
          <ac:picMkLst>
            <pc:docMk/>
            <pc:sldMk cId="2562373922" sldId="261"/>
            <ac:picMk id="9" creationId="{A1E0C565-B505-7351-D4A2-4498DEB8ECAA}"/>
          </ac:picMkLst>
        </pc:picChg>
      </pc:sldChg>
      <pc:sldChg chg="modSp add mod ord modTransition">
        <pc:chgData name="Manly Luscombe" userId="d66a401e1e7a39bf" providerId="LiveId" clId="{75F99410-580C-43AD-8649-A5D193FAFD9D}" dt="2022-12-08T19:51:59.894" v="919"/>
        <pc:sldMkLst>
          <pc:docMk/>
          <pc:sldMk cId="1720917443" sldId="262"/>
        </pc:sldMkLst>
        <pc:spChg chg="mod">
          <ac:chgData name="Manly Luscombe" userId="d66a401e1e7a39bf" providerId="LiveId" clId="{75F99410-580C-43AD-8649-A5D193FAFD9D}" dt="2022-12-08T19:31:57.294" v="81" actId="20577"/>
          <ac:spMkLst>
            <pc:docMk/>
            <pc:sldMk cId="1720917443" sldId="262"/>
            <ac:spMk id="2" creationId="{27853991-0C6A-DDEF-0A45-0E42787F81BE}"/>
          </ac:spMkLst>
        </pc:spChg>
        <pc:spChg chg="mod">
          <ac:chgData name="Manly Luscombe" userId="d66a401e1e7a39bf" providerId="LiveId" clId="{75F99410-580C-43AD-8649-A5D193FAFD9D}" dt="2022-12-08T19:34:17.395" v="255" actId="20577"/>
          <ac:spMkLst>
            <pc:docMk/>
            <pc:sldMk cId="1720917443" sldId="262"/>
            <ac:spMk id="4" creationId="{F95F8677-2B4A-C5D3-6119-B768C25622B5}"/>
          </ac:spMkLst>
        </pc:spChg>
      </pc:sldChg>
      <pc:sldChg chg="modSp add mod modTransition">
        <pc:chgData name="Manly Luscombe" userId="d66a401e1e7a39bf" providerId="LiveId" clId="{75F99410-580C-43AD-8649-A5D193FAFD9D}" dt="2022-12-08T19:51:59.894" v="919"/>
        <pc:sldMkLst>
          <pc:docMk/>
          <pc:sldMk cId="3122459821" sldId="263"/>
        </pc:sldMkLst>
        <pc:spChg chg="mod">
          <ac:chgData name="Manly Luscombe" userId="d66a401e1e7a39bf" providerId="LiveId" clId="{75F99410-580C-43AD-8649-A5D193FAFD9D}" dt="2022-12-08T19:35:40.455" v="260" actId="113"/>
          <ac:spMkLst>
            <pc:docMk/>
            <pc:sldMk cId="3122459821" sldId="263"/>
            <ac:spMk id="4" creationId="{F95F8677-2B4A-C5D3-6119-B768C25622B5}"/>
          </ac:spMkLst>
        </pc:spChg>
      </pc:sldChg>
      <pc:sldChg chg="modSp add mod modTransition">
        <pc:chgData name="Manly Luscombe" userId="d66a401e1e7a39bf" providerId="LiveId" clId="{75F99410-580C-43AD-8649-A5D193FAFD9D}" dt="2022-12-08T19:51:59.894" v="919"/>
        <pc:sldMkLst>
          <pc:docMk/>
          <pc:sldMk cId="2779694457" sldId="264"/>
        </pc:sldMkLst>
        <pc:spChg chg="mod">
          <ac:chgData name="Manly Luscombe" userId="d66a401e1e7a39bf" providerId="LiveId" clId="{75F99410-580C-43AD-8649-A5D193FAFD9D}" dt="2022-12-08T19:36:19.119" v="277" actId="20577"/>
          <ac:spMkLst>
            <pc:docMk/>
            <pc:sldMk cId="2779694457" sldId="264"/>
            <ac:spMk id="2" creationId="{27853991-0C6A-DDEF-0A45-0E42787F81BE}"/>
          </ac:spMkLst>
        </pc:spChg>
        <pc:spChg chg="mod">
          <ac:chgData name="Manly Luscombe" userId="d66a401e1e7a39bf" providerId="LiveId" clId="{75F99410-580C-43AD-8649-A5D193FAFD9D}" dt="2022-12-08T19:37:20.015" v="378" actId="20577"/>
          <ac:spMkLst>
            <pc:docMk/>
            <pc:sldMk cId="2779694457" sldId="264"/>
            <ac:spMk id="4" creationId="{F95F8677-2B4A-C5D3-6119-B768C25622B5}"/>
          </ac:spMkLst>
        </pc:spChg>
      </pc:sldChg>
      <pc:sldChg chg="modSp add mod modTransition">
        <pc:chgData name="Manly Luscombe" userId="d66a401e1e7a39bf" providerId="LiveId" clId="{75F99410-580C-43AD-8649-A5D193FAFD9D}" dt="2022-12-08T19:51:59.894" v="919"/>
        <pc:sldMkLst>
          <pc:docMk/>
          <pc:sldMk cId="1081542394" sldId="265"/>
        </pc:sldMkLst>
        <pc:spChg chg="mod">
          <ac:chgData name="Manly Luscombe" userId="d66a401e1e7a39bf" providerId="LiveId" clId="{75F99410-580C-43AD-8649-A5D193FAFD9D}" dt="2022-12-08T19:37:59.599" v="398" actId="20577"/>
          <ac:spMkLst>
            <pc:docMk/>
            <pc:sldMk cId="1081542394" sldId="265"/>
            <ac:spMk id="2" creationId="{27853991-0C6A-DDEF-0A45-0E42787F81BE}"/>
          </ac:spMkLst>
        </pc:spChg>
        <pc:spChg chg="mod">
          <ac:chgData name="Manly Luscombe" userId="d66a401e1e7a39bf" providerId="LiveId" clId="{75F99410-580C-43AD-8649-A5D193FAFD9D}" dt="2022-12-08T19:40:29.977" v="496" actId="20577"/>
          <ac:spMkLst>
            <pc:docMk/>
            <pc:sldMk cId="1081542394" sldId="265"/>
            <ac:spMk id="4" creationId="{F95F8677-2B4A-C5D3-6119-B768C25622B5}"/>
          </ac:spMkLst>
        </pc:spChg>
      </pc:sldChg>
      <pc:sldChg chg="modSp new mod modTransition">
        <pc:chgData name="Manly Luscombe" userId="d66a401e1e7a39bf" providerId="LiveId" clId="{75F99410-580C-43AD-8649-A5D193FAFD9D}" dt="2022-12-08T19:51:59.894" v="919"/>
        <pc:sldMkLst>
          <pc:docMk/>
          <pc:sldMk cId="3975095996" sldId="266"/>
        </pc:sldMkLst>
        <pc:spChg chg="mod">
          <ac:chgData name="Manly Luscombe" userId="d66a401e1e7a39bf" providerId="LiveId" clId="{75F99410-580C-43AD-8649-A5D193FAFD9D}" dt="2022-12-08T19:50:21.045" v="916" actId="20577"/>
          <ac:spMkLst>
            <pc:docMk/>
            <pc:sldMk cId="3975095996" sldId="266"/>
            <ac:spMk id="2" creationId="{B922282A-A514-BFDB-FCE8-8EECF2BD1C14}"/>
          </ac:spMkLst>
        </pc:spChg>
        <pc:spChg chg="mod">
          <ac:chgData name="Manly Luscombe" userId="d66a401e1e7a39bf" providerId="LiveId" clId="{75F99410-580C-43AD-8649-A5D193FAFD9D}" dt="2022-12-08T19:49:15.897" v="892" actId="20577"/>
          <ac:spMkLst>
            <pc:docMk/>
            <pc:sldMk cId="3975095996" sldId="266"/>
            <ac:spMk id="4" creationId="{917C6353-6F98-17C0-A014-D079323C57D2}"/>
          </ac:spMkLst>
        </pc:spChg>
      </pc:sldChg>
      <pc:sldChg chg="modSp add mod modTransition">
        <pc:chgData name="Manly Luscombe" userId="d66a401e1e7a39bf" providerId="LiveId" clId="{75F99410-580C-43AD-8649-A5D193FAFD9D}" dt="2022-12-08T19:51:59.894" v="919"/>
        <pc:sldMkLst>
          <pc:docMk/>
          <pc:sldMk cId="980448351" sldId="267"/>
        </pc:sldMkLst>
        <pc:spChg chg="mod">
          <ac:chgData name="Manly Luscombe" userId="d66a401e1e7a39bf" providerId="LiveId" clId="{75F99410-580C-43AD-8649-A5D193FAFD9D}" dt="2022-12-08T19:40:59.921" v="510" actId="20577"/>
          <ac:spMkLst>
            <pc:docMk/>
            <pc:sldMk cId="980448351" sldId="267"/>
            <ac:spMk id="2" creationId="{27853991-0C6A-DDEF-0A45-0E42787F81BE}"/>
          </ac:spMkLst>
        </pc:spChg>
        <pc:spChg chg="mod">
          <ac:chgData name="Manly Luscombe" userId="d66a401e1e7a39bf" providerId="LiveId" clId="{75F99410-580C-43AD-8649-A5D193FAFD9D}" dt="2022-12-08T19:44:23.046" v="533" actId="255"/>
          <ac:spMkLst>
            <pc:docMk/>
            <pc:sldMk cId="980448351" sldId="267"/>
            <ac:spMk id="4" creationId="{F95F8677-2B4A-C5D3-6119-B768C25622B5}"/>
          </ac:spMkLst>
        </pc:spChg>
      </pc:sldChg>
      <pc:sldChg chg="modSp add mod modTransition">
        <pc:chgData name="Manly Luscombe" userId="d66a401e1e7a39bf" providerId="LiveId" clId="{75F99410-580C-43AD-8649-A5D193FAFD9D}" dt="2022-12-08T19:51:59.894" v="919"/>
        <pc:sldMkLst>
          <pc:docMk/>
          <pc:sldMk cId="421024751" sldId="268"/>
        </pc:sldMkLst>
        <pc:spChg chg="mod">
          <ac:chgData name="Manly Luscombe" userId="d66a401e1e7a39bf" providerId="LiveId" clId="{75F99410-580C-43AD-8649-A5D193FAFD9D}" dt="2022-12-08T19:45:07.521" v="551" actId="20577"/>
          <ac:spMkLst>
            <pc:docMk/>
            <pc:sldMk cId="421024751" sldId="268"/>
            <ac:spMk id="2" creationId="{27853991-0C6A-DDEF-0A45-0E42787F81BE}"/>
          </ac:spMkLst>
        </pc:spChg>
        <pc:spChg chg="mod">
          <ac:chgData name="Manly Luscombe" userId="d66a401e1e7a39bf" providerId="LiveId" clId="{75F99410-580C-43AD-8649-A5D193FAFD9D}" dt="2022-12-08T19:46:57.585" v="765" actId="20577"/>
          <ac:spMkLst>
            <pc:docMk/>
            <pc:sldMk cId="421024751" sldId="268"/>
            <ac:spMk id="4" creationId="{F95F8677-2B4A-C5D3-6119-B768C25622B5}"/>
          </ac:spMkLst>
        </pc:spChg>
      </pc:sldChg>
      <pc:sldMasterChg chg="modTransition modSldLayout">
        <pc:chgData name="Manly Luscombe" userId="d66a401e1e7a39bf" providerId="LiveId" clId="{75F99410-580C-43AD-8649-A5D193FAFD9D}" dt="2022-12-08T19:51:59.894" v="919"/>
        <pc:sldMasterMkLst>
          <pc:docMk/>
          <pc:sldMasterMk cId="666093331" sldId="2147483648"/>
        </pc:sldMasterMkLst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436959625" sldId="2147483649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1675197494" sldId="2147483651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274574868" sldId="2147483654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3511478827" sldId="2147483660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4073704932" sldId="2147483661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476266371" sldId="2147483662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1544745716" sldId="2147483663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2486826778" sldId="2147483664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3219167126" sldId="2147483665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1753169891" sldId="2147483666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2236386145" sldId="2147483667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1218518015" sldId="2147483668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2672304746" sldId="2147483672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999597857" sldId="2147483673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2636708262" sldId="2147483674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1540650178" sldId="2147483675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1212989540" sldId="2147483676"/>
          </pc:sldLayoutMkLst>
        </pc:sldLayoutChg>
        <pc:sldLayoutChg chg="modTransition">
          <pc:chgData name="Manly Luscombe" userId="d66a401e1e7a39bf" providerId="LiveId" clId="{75F99410-580C-43AD-8649-A5D193FAFD9D}" dt="2022-12-08T19:51:59.894" v="919"/>
          <pc:sldLayoutMkLst>
            <pc:docMk/>
            <pc:sldMasterMk cId="666093331" sldId="2147483648"/>
            <pc:sldLayoutMk cId="2904744868" sldId="214748367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12/8/2022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Church as  FAMILY</a:t>
            </a:r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3991-0C6A-DDEF-0A45-0E42787F8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L is for Love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6B65B-53E7-22E9-9A4D-D1303BB3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10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8677-2B4A-C5D3-6119-B768C25622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206567" cy="4093243"/>
          </a:xfrm>
        </p:spPr>
        <p:txBody>
          <a:bodyPr/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(John 13:34)  A new 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commandment I give to you, that 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you love one another; as I have loved 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you, that you also love one another.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(John 13:35)  By this all will know that you are My disciples, if you have love for one another."</a:t>
            </a:r>
          </a:p>
          <a:p>
            <a:pPr marR="0" algn="l" rtl="0"/>
            <a:endParaRPr lang="en-US" sz="3200" b="1" dirty="0">
              <a:latin typeface="Verdana" panose="020B0604030504040204" pitchFamily="34" charset="0"/>
            </a:endParaRPr>
          </a:p>
          <a:p>
            <a:pPr marR="0" algn="l" rtl="0"/>
            <a:endParaRPr lang="en-US" sz="32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48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3991-0C6A-DDEF-0A45-0E42787F8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Y is for Yearning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6B65B-53E7-22E9-9A4D-D1303BB3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11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8677-2B4A-C5D3-6119-B768C25622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206567" cy="4093243"/>
          </a:xfrm>
        </p:spPr>
        <p:txBody>
          <a:bodyPr/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Do you have the desire?</a:t>
            </a: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Romans 10:1 My hearts desire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What is your goal for this family of God in the coming year?</a:t>
            </a: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What are your personal goals as a part of this family?</a:t>
            </a:r>
            <a:endParaRPr lang="en-US" sz="32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3200" b="1" dirty="0">
              <a:latin typeface="Verdana" panose="020B0604030504040204" pitchFamily="34" charset="0"/>
            </a:endParaRPr>
          </a:p>
          <a:p>
            <a:pPr marR="0" algn="l" rtl="0"/>
            <a:endParaRPr lang="en-US" sz="32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24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2282A-A514-BFDB-FCE8-8EECF2BD1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ARE  F  A  M  I  L  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D8D592-A864-7885-A0CE-17DCD612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12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7C6353-6F98-17C0-A014-D079323C57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600" b="1" dirty="0"/>
              <a:t>F	 is for Fellowship</a:t>
            </a:r>
          </a:p>
          <a:p>
            <a:r>
              <a:rPr lang="en-US" sz="3600" b="1" dirty="0"/>
              <a:t>A	 is for Attitude</a:t>
            </a:r>
          </a:p>
          <a:p>
            <a:r>
              <a:rPr lang="en-US" sz="3600" b="1" dirty="0"/>
              <a:t>M	 is for Message</a:t>
            </a:r>
          </a:p>
          <a:p>
            <a:r>
              <a:rPr lang="en-US" sz="3600" b="1" dirty="0"/>
              <a:t>I	 is for Involved</a:t>
            </a:r>
          </a:p>
          <a:p>
            <a:r>
              <a:rPr lang="en-US" sz="3600" b="1" dirty="0"/>
              <a:t>L 	is for Love</a:t>
            </a:r>
          </a:p>
          <a:p>
            <a:r>
              <a:rPr lang="en-US" sz="3600" b="1" dirty="0"/>
              <a:t>Y 	is for Yearning</a:t>
            </a:r>
          </a:p>
        </p:txBody>
      </p:sp>
    </p:spTree>
    <p:extLst>
      <p:ext uri="{BB962C8B-B14F-4D97-AF65-F5344CB8AC3E}">
        <p14:creationId xmlns:p14="http://schemas.microsoft.com/office/powerpoint/2010/main" val="3975095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5:25-27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409768" cy="4689690"/>
          </a:xfrm>
        </p:spPr>
        <p:txBody>
          <a:bodyPr/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(Ephesians 5:25)  Husbands, love</a:t>
            </a:r>
            <a:br>
              <a:rPr lang="en-US" sz="2800" b="1" i="0" u="none" strike="noStrike" baseline="0" dirty="0">
                <a:latin typeface="Verdana" panose="020B0604030504040204" pitchFamily="34" charset="0"/>
              </a:rPr>
            </a:br>
            <a:r>
              <a:rPr lang="en-US" sz="2800" b="1" i="0" u="none" strike="noStrike" baseline="0" dirty="0">
                <a:latin typeface="Verdana" panose="020B0604030504040204" pitchFamily="34" charset="0"/>
              </a:rPr>
              <a:t> your wives, just as Christ also loved </a:t>
            </a:r>
            <a:br>
              <a:rPr lang="en-US" sz="2800" b="1" i="0" u="none" strike="noStrike" baseline="0" dirty="0">
                <a:latin typeface="Verdana" panose="020B0604030504040204" pitchFamily="34" charset="0"/>
              </a:rPr>
            </a:br>
            <a:r>
              <a:rPr lang="en-US" sz="2800" b="1" i="0" u="none" strike="noStrike" baseline="0" dirty="0">
                <a:latin typeface="Verdana" panose="020B0604030504040204" pitchFamily="34" charset="0"/>
              </a:rPr>
              <a:t>the church and gave Himself for her,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(Ephesians 5:26)  that He might sanctify and cleanse her with the washing of water by the word,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(Ephesians 5:27)  that He might present her to Himself a glorious church, not having spot or wrinkle or any such thing, but that she should be holy and without blemish.</a:t>
            </a:r>
          </a:p>
          <a:p>
            <a:endParaRPr lang="en-US" sz="2800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80D12-CD7B-0369-A1B7-203C37CD4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Church Family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748A58-E3D6-0538-6C9A-ADA5727DA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B92E0-D91C-EB48-9EA0-2E91D816CC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088033" cy="4093243"/>
          </a:xfrm>
        </p:spPr>
        <p:txBody>
          <a:bodyPr/>
          <a:lstStyle/>
          <a:p>
            <a:r>
              <a:rPr lang="en-US" sz="3600" b="1" dirty="0"/>
              <a:t>The church is the family of God.</a:t>
            </a:r>
          </a:p>
          <a:p>
            <a:endParaRPr lang="en-US" sz="3600" b="1" dirty="0"/>
          </a:p>
          <a:p>
            <a:r>
              <a:rPr lang="en-US" sz="3600" b="1" dirty="0"/>
              <a:t>We are brothers and sisters in Christ.</a:t>
            </a:r>
          </a:p>
          <a:p>
            <a:endParaRPr lang="en-US" sz="3600" b="1" dirty="0"/>
          </a:p>
          <a:p>
            <a:r>
              <a:rPr lang="en-US" sz="3600" b="1" dirty="0"/>
              <a:t>God expects us to act like FAMILY.</a:t>
            </a:r>
          </a:p>
        </p:txBody>
      </p:sp>
    </p:spTree>
    <p:extLst>
      <p:ext uri="{BB962C8B-B14F-4D97-AF65-F5344CB8AC3E}">
        <p14:creationId xmlns:p14="http://schemas.microsoft.com/office/powerpoint/2010/main" val="161373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3991-0C6A-DDEF-0A45-0E42787F8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F is for Fellowship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6B65B-53E7-22E9-9A4D-D1303BB3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8677-2B4A-C5D3-6119-B768C25622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206567" cy="4093243"/>
          </a:xfrm>
        </p:spPr>
        <p:txBody>
          <a:bodyPr/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(Acts 2:42)  And they continued 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steadfastly in the apostles' doctrine 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and fellowship, in the breaking of bread, 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and in prayers.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Fellowship = partner, having a part in, joint participation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You feel a sense of BELONGING.</a:t>
            </a:r>
          </a:p>
        </p:txBody>
      </p:sp>
    </p:spTree>
    <p:extLst>
      <p:ext uri="{BB962C8B-B14F-4D97-AF65-F5344CB8AC3E}">
        <p14:creationId xmlns:p14="http://schemas.microsoft.com/office/powerpoint/2010/main" val="2133712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1594-5916-8581-4EC3-ED109D20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 is for Fellowship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B8CE1D-2FD0-E49F-B875-76B0F25E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5</a:t>
            </a:fld>
            <a:endParaRPr lang="en-US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AC2F3D-4DF2-AD6B-CF60-09CF5A57C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3992"/>
            <a:ext cx="4301067" cy="3225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C3E320A-A5C0-BFB6-4518-359643BD2A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4577" y="-1"/>
            <a:ext cx="5057423" cy="37930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1E0C565-B505-7351-D4A2-4498DEB8EC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9403" y="1078457"/>
            <a:ext cx="4567747" cy="34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373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3991-0C6A-DDEF-0A45-0E42787F8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A is for Attitude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6B65B-53E7-22E9-9A4D-D1303BB3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8677-2B4A-C5D3-6119-B768C25622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206567" cy="4093243"/>
          </a:xfrm>
        </p:spPr>
        <p:txBody>
          <a:bodyPr/>
          <a:lstStyle/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World is full of grouches, cranks,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and doubters.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Attitude determines Altitude</a:t>
            </a:r>
          </a:p>
          <a:p>
            <a:r>
              <a:rPr lang="en-US" sz="3200" b="1" i="0" u="none" strike="noStrike" baseline="0" dirty="0">
                <a:latin typeface="Verdana" panose="020B0604030504040204" pitchFamily="34" charset="0"/>
              </a:rPr>
              <a:t>Say Great day, they respond Rain tomorrow.</a:t>
            </a:r>
          </a:p>
          <a:p>
            <a:r>
              <a:rPr lang="en-US" sz="3200" b="1" dirty="0">
                <a:latin typeface="Verdana" panose="020B0604030504040204" pitchFamily="34" charset="0"/>
              </a:rPr>
              <a:t>Say Freshly sheared sheep, they said On this side.</a:t>
            </a:r>
            <a:endParaRPr lang="en-US" sz="3200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17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3991-0C6A-DDEF-0A45-0E42787F8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A is for Attitude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6B65B-53E7-22E9-9A4D-D1303BB3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8677-2B4A-C5D3-6119-B768C25622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206567" cy="4093243"/>
          </a:xfrm>
        </p:spPr>
        <p:txBody>
          <a:bodyPr/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(Philippians 2:3)  </a:t>
            </a:r>
            <a:r>
              <a:rPr lang="en-US" sz="3200" b="1" i="1" u="none" strike="noStrike" baseline="0" dirty="0">
                <a:latin typeface="Verdana" panose="020B0604030504040204" pitchFamily="34" charset="0"/>
              </a:rPr>
              <a:t>Let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nothing </a:t>
            </a:r>
            <a:r>
              <a:rPr lang="en-US" sz="3200" b="1" i="1" u="none" strike="noStrike" baseline="0" dirty="0">
                <a:latin typeface="Verdana" panose="020B0604030504040204" pitchFamily="34" charset="0"/>
              </a:rPr>
              <a:t>be done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through selfish ambition or conceit, but in lowliness of mind let each esteem others better than himself.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(Philippians 2:4)  Let each of you look out not only for his own interests, but also for the interests of others.</a:t>
            </a: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(Philippians 2:5)  Let this mind be in you which was also in Christ Jesus,</a:t>
            </a:r>
          </a:p>
        </p:txBody>
      </p:sp>
    </p:spTree>
    <p:extLst>
      <p:ext uri="{BB962C8B-B14F-4D97-AF65-F5344CB8AC3E}">
        <p14:creationId xmlns:p14="http://schemas.microsoft.com/office/powerpoint/2010/main" val="3122459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3991-0C6A-DDEF-0A45-0E42787F8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M is for Message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6B65B-53E7-22E9-9A4D-D1303BB3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8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8677-2B4A-C5D3-6119-B768C25622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206567" cy="4093243"/>
          </a:xfrm>
        </p:spPr>
        <p:txBody>
          <a:bodyPr/>
          <a:lstStyle/>
          <a:p>
            <a:pPr marR="0" algn="l" rtl="0"/>
            <a:r>
              <a:rPr lang="en-US" sz="3200" b="1" i="0" u="none" strike="noStrike" baseline="0" dirty="0" err="1">
                <a:latin typeface="Verdana" panose="020B0604030504040204" pitchFamily="34" charset="0"/>
              </a:rPr>
              <a:t>Chuch</a:t>
            </a:r>
            <a:r>
              <a:rPr lang="en-US" sz="3200" b="1" i="0" u="none" strike="noStrike" baseline="0" dirty="0">
                <a:latin typeface="Verdana" panose="020B0604030504040204" pitchFamily="34" charset="0"/>
              </a:rPr>
              <a:t> family has a message, a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purpose</a:t>
            </a:r>
          </a:p>
          <a:p>
            <a:pPr marR="0" algn="l" rtl="0"/>
            <a:endParaRPr lang="en-US" sz="32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Mission of the church is Salvation</a:t>
            </a:r>
          </a:p>
          <a:p>
            <a:pPr marR="0" algn="l" rtl="0"/>
            <a:endParaRPr lang="en-US" sz="32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Message is GOOD NEWS</a:t>
            </a:r>
          </a:p>
        </p:txBody>
      </p:sp>
    </p:spTree>
    <p:extLst>
      <p:ext uri="{BB962C8B-B14F-4D97-AF65-F5344CB8AC3E}">
        <p14:creationId xmlns:p14="http://schemas.microsoft.com/office/powerpoint/2010/main" val="2779694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53991-0C6A-DDEF-0A45-0E42787F8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646331"/>
          </a:xfrm>
        </p:spPr>
        <p:txBody>
          <a:bodyPr/>
          <a:lstStyle/>
          <a:p>
            <a:r>
              <a:rPr lang="en-US" sz="4000" dirty="0"/>
              <a:t>I is for Involved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B6B65B-53E7-22E9-9A4D-D1303BB39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F8677-2B4A-C5D3-6119-B768C25622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499" y="1625385"/>
            <a:ext cx="10206567" cy="4093243"/>
          </a:xfrm>
        </p:spPr>
        <p:txBody>
          <a:bodyPr/>
          <a:lstStyle/>
          <a:p>
            <a:pPr marR="0" algn="l" rtl="0"/>
            <a:r>
              <a:rPr lang="en-US" sz="3200" b="1" i="0" u="none" strike="noStrike" baseline="0" dirty="0">
                <a:latin typeface="Verdana" panose="020B0604030504040204" pitchFamily="34" charset="0"/>
              </a:rPr>
              <a:t>(Hebrews 10:24)  And let us 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consider one another in order to </a:t>
            </a:r>
            <a:br>
              <a:rPr lang="en-US" sz="3200" b="1" i="0" u="none" strike="noStrike" baseline="0" dirty="0">
                <a:latin typeface="Verdana" panose="020B0604030504040204" pitchFamily="34" charset="0"/>
              </a:rPr>
            </a:br>
            <a:r>
              <a:rPr lang="en-US" sz="3200" b="1" i="0" u="none" strike="noStrike" baseline="0" dirty="0">
                <a:latin typeface="Verdana" panose="020B0604030504040204" pitchFamily="34" charset="0"/>
              </a:rPr>
              <a:t>stir up love and good works,</a:t>
            </a:r>
          </a:p>
          <a:p>
            <a:pPr marR="0" algn="l" rtl="0"/>
            <a:endParaRPr lang="en-US" sz="3200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Provoke, stimulate, encourage, support each other</a:t>
            </a:r>
          </a:p>
          <a:p>
            <a:pPr marR="0" algn="l" rtl="0"/>
            <a:r>
              <a:rPr lang="en-US" sz="3200" b="1" dirty="0">
                <a:latin typeface="Verdana" panose="020B0604030504040204" pitchFamily="34" charset="0"/>
              </a:rPr>
              <a:t>We are involved in each others lives</a:t>
            </a:r>
          </a:p>
        </p:txBody>
      </p:sp>
    </p:spTree>
    <p:extLst>
      <p:ext uri="{BB962C8B-B14F-4D97-AF65-F5344CB8AC3E}">
        <p14:creationId xmlns:p14="http://schemas.microsoft.com/office/powerpoint/2010/main" val="1081542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50</TotalTime>
  <Words>501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Trade Gothic LT Pro</vt:lpstr>
      <vt:lpstr>Trebuchet MS</vt:lpstr>
      <vt:lpstr>Verdana</vt:lpstr>
      <vt:lpstr>Office Theme</vt:lpstr>
      <vt:lpstr>The Church as  FAMILY</vt:lpstr>
      <vt:lpstr>Ephesians 5:25-27</vt:lpstr>
      <vt:lpstr>The Church Family</vt:lpstr>
      <vt:lpstr>F is for Fellowship</vt:lpstr>
      <vt:lpstr>F is for Fellowship</vt:lpstr>
      <vt:lpstr>A is for Attitude</vt:lpstr>
      <vt:lpstr>A is for Attitude</vt:lpstr>
      <vt:lpstr>M is for Message</vt:lpstr>
      <vt:lpstr>I is for Involved</vt:lpstr>
      <vt:lpstr>L is for Love</vt:lpstr>
      <vt:lpstr>Y is for Yearning</vt:lpstr>
      <vt:lpstr>WE ARE  F  A  M  I  L  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 as a FAMILY</dc:title>
  <dc:creator>Manly Luscombe</dc:creator>
  <cp:lastModifiedBy>Manly Luscombe</cp:lastModifiedBy>
  <cp:revision>1</cp:revision>
  <dcterms:created xsi:type="dcterms:W3CDTF">2022-12-08T19:03:29Z</dcterms:created>
  <dcterms:modified xsi:type="dcterms:W3CDTF">2022-12-08T19:53:34Z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