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1" r:id="rId6"/>
    <p:sldId id="262" r:id="rId7"/>
    <p:sldId id="263" r:id="rId8"/>
    <p:sldId id="264" r:id="rId9"/>
    <p:sldId id="265" r:id="rId10"/>
    <p:sldId id="267" r:id="rId11"/>
    <p:sldId id="266"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60847-C5E8-44A6-8646-ECE0927913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23DEB5-C593-42C4-847E-3A64589010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5FC92A-553D-4004-AC50-18267650A259}"/>
              </a:ext>
            </a:extLst>
          </p:cNvPr>
          <p:cNvSpPr>
            <a:spLocks noGrp="1"/>
          </p:cNvSpPr>
          <p:nvPr>
            <p:ph type="dt" sz="half" idx="10"/>
          </p:nvPr>
        </p:nvSpPr>
        <p:spPr/>
        <p:txBody>
          <a:bodyPr/>
          <a:lstStyle/>
          <a:p>
            <a:fld id="{D414B1A1-E345-4776-8893-55B2BC82CB99}" type="datetimeFigureOut">
              <a:rPr lang="en-US" smtClean="0"/>
              <a:t>11/5/2020</a:t>
            </a:fld>
            <a:endParaRPr lang="en-US"/>
          </a:p>
        </p:txBody>
      </p:sp>
      <p:sp>
        <p:nvSpPr>
          <p:cNvPr id="5" name="Footer Placeholder 4">
            <a:extLst>
              <a:ext uri="{FF2B5EF4-FFF2-40B4-BE49-F238E27FC236}">
                <a16:creationId xmlns:a16="http://schemas.microsoft.com/office/drawing/2014/main" id="{C72B70E5-A4F1-47C0-8EDE-AF188F00E6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AB0813-AF32-42DB-9449-B908718746B7}"/>
              </a:ext>
            </a:extLst>
          </p:cNvPr>
          <p:cNvSpPr>
            <a:spLocks noGrp="1"/>
          </p:cNvSpPr>
          <p:nvPr>
            <p:ph type="sldNum" sz="quarter" idx="12"/>
          </p:nvPr>
        </p:nvSpPr>
        <p:spPr/>
        <p:txBody>
          <a:bodyPr/>
          <a:lstStyle/>
          <a:p>
            <a:fld id="{D1EBEEBF-0804-4446-88CA-F05DD5FFDEF0}" type="slidenum">
              <a:rPr lang="en-US" smtClean="0"/>
              <a:t>‹#›</a:t>
            </a:fld>
            <a:endParaRPr lang="en-US"/>
          </a:p>
        </p:txBody>
      </p:sp>
    </p:spTree>
    <p:extLst>
      <p:ext uri="{BB962C8B-B14F-4D97-AF65-F5344CB8AC3E}">
        <p14:creationId xmlns:p14="http://schemas.microsoft.com/office/powerpoint/2010/main" val="2808406429"/>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64D75-FEE0-471E-8528-C9E2412471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2AC7A4-6E03-4EE9-BC1E-5DFD1407EF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26473-1C6D-4831-A46B-01A607EED163}"/>
              </a:ext>
            </a:extLst>
          </p:cNvPr>
          <p:cNvSpPr>
            <a:spLocks noGrp="1"/>
          </p:cNvSpPr>
          <p:nvPr>
            <p:ph type="dt" sz="half" idx="10"/>
          </p:nvPr>
        </p:nvSpPr>
        <p:spPr/>
        <p:txBody>
          <a:bodyPr/>
          <a:lstStyle/>
          <a:p>
            <a:fld id="{D414B1A1-E345-4776-8893-55B2BC82CB99}" type="datetimeFigureOut">
              <a:rPr lang="en-US" smtClean="0"/>
              <a:t>11/5/2020</a:t>
            </a:fld>
            <a:endParaRPr lang="en-US"/>
          </a:p>
        </p:txBody>
      </p:sp>
      <p:sp>
        <p:nvSpPr>
          <p:cNvPr id="5" name="Footer Placeholder 4">
            <a:extLst>
              <a:ext uri="{FF2B5EF4-FFF2-40B4-BE49-F238E27FC236}">
                <a16:creationId xmlns:a16="http://schemas.microsoft.com/office/drawing/2014/main" id="{EB0FCB9A-21E6-4198-9121-82C7C4E1E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EB3CD4-B3CA-41C6-A35E-26229C8C1E2E}"/>
              </a:ext>
            </a:extLst>
          </p:cNvPr>
          <p:cNvSpPr>
            <a:spLocks noGrp="1"/>
          </p:cNvSpPr>
          <p:nvPr>
            <p:ph type="sldNum" sz="quarter" idx="12"/>
          </p:nvPr>
        </p:nvSpPr>
        <p:spPr/>
        <p:txBody>
          <a:bodyPr/>
          <a:lstStyle/>
          <a:p>
            <a:fld id="{D1EBEEBF-0804-4446-88CA-F05DD5FFDEF0}" type="slidenum">
              <a:rPr lang="en-US" smtClean="0"/>
              <a:t>‹#›</a:t>
            </a:fld>
            <a:endParaRPr lang="en-US"/>
          </a:p>
        </p:txBody>
      </p:sp>
    </p:spTree>
    <p:extLst>
      <p:ext uri="{BB962C8B-B14F-4D97-AF65-F5344CB8AC3E}">
        <p14:creationId xmlns:p14="http://schemas.microsoft.com/office/powerpoint/2010/main" val="2068815704"/>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F41C65-BDF4-4D34-A2FF-E33300DE05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1768A3-A86D-4225-A857-E9E9DA04E1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A2D015-DB41-4C63-AB21-C088551099FC}"/>
              </a:ext>
            </a:extLst>
          </p:cNvPr>
          <p:cNvSpPr>
            <a:spLocks noGrp="1"/>
          </p:cNvSpPr>
          <p:nvPr>
            <p:ph type="dt" sz="half" idx="10"/>
          </p:nvPr>
        </p:nvSpPr>
        <p:spPr/>
        <p:txBody>
          <a:bodyPr/>
          <a:lstStyle/>
          <a:p>
            <a:fld id="{D414B1A1-E345-4776-8893-55B2BC82CB99}" type="datetimeFigureOut">
              <a:rPr lang="en-US" smtClean="0"/>
              <a:t>11/5/2020</a:t>
            </a:fld>
            <a:endParaRPr lang="en-US"/>
          </a:p>
        </p:txBody>
      </p:sp>
      <p:sp>
        <p:nvSpPr>
          <p:cNvPr id="5" name="Footer Placeholder 4">
            <a:extLst>
              <a:ext uri="{FF2B5EF4-FFF2-40B4-BE49-F238E27FC236}">
                <a16:creationId xmlns:a16="http://schemas.microsoft.com/office/drawing/2014/main" id="{56D9827E-6C22-4E72-9CE9-CE3A22B447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2DF2C9-AAFE-4498-9D6F-60143A313E68}"/>
              </a:ext>
            </a:extLst>
          </p:cNvPr>
          <p:cNvSpPr>
            <a:spLocks noGrp="1"/>
          </p:cNvSpPr>
          <p:nvPr>
            <p:ph type="sldNum" sz="quarter" idx="12"/>
          </p:nvPr>
        </p:nvSpPr>
        <p:spPr/>
        <p:txBody>
          <a:bodyPr/>
          <a:lstStyle/>
          <a:p>
            <a:fld id="{D1EBEEBF-0804-4446-88CA-F05DD5FFDEF0}" type="slidenum">
              <a:rPr lang="en-US" smtClean="0"/>
              <a:t>‹#›</a:t>
            </a:fld>
            <a:endParaRPr lang="en-US"/>
          </a:p>
        </p:txBody>
      </p:sp>
    </p:spTree>
    <p:extLst>
      <p:ext uri="{BB962C8B-B14F-4D97-AF65-F5344CB8AC3E}">
        <p14:creationId xmlns:p14="http://schemas.microsoft.com/office/powerpoint/2010/main" val="2381553276"/>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05349-AABA-4029-8CFC-23232BDC43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C14A6C-7BE6-4187-AE9C-87C0180322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A1E30F-CAAE-456F-9EB1-083C639BD7E3}"/>
              </a:ext>
            </a:extLst>
          </p:cNvPr>
          <p:cNvSpPr>
            <a:spLocks noGrp="1"/>
          </p:cNvSpPr>
          <p:nvPr>
            <p:ph type="dt" sz="half" idx="10"/>
          </p:nvPr>
        </p:nvSpPr>
        <p:spPr/>
        <p:txBody>
          <a:bodyPr/>
          <a:lstStyle/>
          <a:p>
            <a:fld id="{D414B1A1-E345-4776-8893-55B2BC82CB99}" type="datetimeFigureOut">
              <a:rPr lang="en-US" smtClean="0"/>
              <a:t>11/5/2020</a:t>
            </a:fld>
            <a:endParaRPr lang="en-US"/>
          </a:p>
        </p:txBody>
      </p:sp>
      <p:sp>
        <p:nvSpPr>
          <p:cNvPr id="5" name="Footer Placeholder 4">
            <a:extLst>
              <a:ext uri="{FF2B5EF4-FFF2-40B4-BE49-F238E27FC236}">
                <a16:creationId xmlns:a16="http://schemas.microsoft.com/office/drawing/2014/main" id="{B43A0EAF-17A9-4F8A-AA0B-32B0CE32CE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5A4B67-10A3-4674-8A4E-FDB015F01BC5}"/>
              </a:ext>
            </a:extLst>
          </p:cNvPr>
          <p:cNvSpPr>
            <a:spLocks noGrp="1"/>
          </p:cNvSpPr>
          <p:nvPr>
            <p:ph type="sldNum" sz="quarter" idx="12"/>
          </p:nvPr>
        </p:nvSpPr>
        <p:spPr/>
        <p:txBody>
          <a:bodyPr/>
          <a:lstStyle/>
          <a:p>
            <a:fld id="{D1EBEEBF-0804-4446-88CA-F05DD5FFDEF0}" type="slidenum">
              <a:rPr lang="en-US" smtClean="0"/>
              <a:t>‹#›</a:t>
            </a:fld>
            <a:endParaRPr lang="en-US"/>
          </a:p>
        </p:txBody>
      </p:sp>
    </p:spTree>
    <p:extLst>
      <p:ext uri="{BB962C8B-B14F-4D97-AF65-F5344CB8AC3E}">
        <p14:creationId xmlns:p14="http://schemas.microsoft.com/office/powerpoint/2010/main" val="936801465"/>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E98C1-82DE-43A1-BB8A-D2EA0A9BC1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FCDE57-33C1-4377-9174-1CF818E65E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AF807E-AFB8-4499-93E5-33BFA15F6EBF}"/>
              </a:ext>
            </a:extLst>
          </p:cNvPr>
          <p:cNvSpPr>
            <a:spLocks noGrp="1"/>
          </p:cNvSpPr>
          <p:nvPr>
            <p:ph type="dt" sz="half" idx="10"/>
          </p:nvPr>
        </p:nvSpPr>
        <p:spPr/>
        <p:txBody>
          <a:bodyPr/>
          <a:lstStyle/>
          <a:p>
            <a:fld id="{D414B1A1-E345-4776-8893-55B2BC82CB99}" type="datetimeFigureOut">
              <a:rPr lang="en-US" smtClean="0"/>
              <a:t>11/5/2020</a:t>
            </a:fld>
            <a:endParaRPr lang="en-US"/>
          </a:p>
        </p:txBody>
      </p:sp>
      <p:sp>
        <p:nvSpPr>
          <p:cNvPr id="5" name="Footer Placeholder 4">
            <a:extLst>
              <a:ext uri="{FF2B5EF4-FFF2-40B4-BE49-F238E27FC236}">
                <a16:creationId xmlns:a16="http://schemas.microsoft.com/office/drawing/2014/main" id="{B628532B-6EF8-4473-8BA5-2760AB800F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9AC409-0884-41A9-8E9C-D203E5F8ECC0}"/>
              </a:ext>
            </a:extLst>
          </p:cNvPr>
          <p:cNvSpPr>
            <a:spLocks noGrp="1"/>
          </p:cNvSpPr>
          <p:nvPr>
            <p:ph type="sldNum" sz="quarter" idx="12"/>
          </p:nvPr>
        </p:nvSpPr>
        <p:spPr/>
        <p:txBody>
          <a:bodyPr/>
          <a:lstStyle/>
          <a:p>
            <a:fld id="{D1EBEEBF-0804-4446-88CA-F05DD5FFDEF0}" type="slidenum">
              <a:rPr lang="en-US" smtClean="0"/>
              <a:t>‹#›</a:t>
            </a:fld>
            <a:endParaRPr lang="en-US"/>
          </a:p>
        </p:txBody>
      </p:sp>
    </p:spTree>
    <p:extLst>
      <p:ext uri="{BB962C8B-B14F-4D97-AF65-F5344CB8AC3E}">
        <p14:creationId xmlns:p14="http://schemas.microsoft.com/office/powerpoint/2010/main" val="1798977887"/>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EBADD-0D88-4506-B13D-85F0371ECB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C10646-91B8-4065-941A-29A0494E08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AB7CC8-F5D9-4C68-85C7-AC1B382A9D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D1BB88-3F11-4BCE-9D54-22A5D885B34E}"/>
              </a:ext>
            </a:extLst>
          </p:cNvPr>
          <p:cNvSpPr>
            <a:spLocks noGrp="1"/>
          </p:cNvSpPr>
          <p:nvPr>
            <p:ph type="dt" sz="half" idx="10"/>
          </p:nvPr>
        </p:nvSpPr>
        <p:spPr/>
        <p:txBody>
          <a:bodyPr/>
          <a:lstStyle/>
          <a:p>
            <a:fld id="{D414B1A1-E345-4776-8893-55B2BC82CB99}" type="datetimeFigureOut">
              <a:rPr lang="en-US" smtClean="0"/>
              <a:t>11/5/2020</a:t>
            </a:fld>
            <a:endParaRPr lang="en-US"/>
          </a:p>
        </p:txBody>
      </p:sp>
      <p:sp>
        <p:nvSpPr>
          <p:cNvPr id="6" name="Footer Placeholder 5">
            <a:extLst>
              <a:ext uri="{FF2B5EF4-FFF2-40B4-BE49-F238E27FC236}">
                <a16:creationId xmlns:a16="http://schemas.microsoft.com/office/drawing/2014/main" id="{BABD5869-3780-4DD1-88B3-86D7BB441E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353CAD-7E5F-48F5-9759-592ED16F9917}"/>
              </a:ext>
            </a:extLst>
          </p:cNvPr>
          <p:cNvSpPr>
            <a:spLocks noGrp="1"/>
          </p:cNvSpPr>
          <p:nvPr>
            <p:ph type="sldNum" sz="quarter" idx="12"/>
          </p:nvPr>
        </p:nvSpPr>
        <p:spPr/>
        <p:txBody>
          <a:bodyPr/>
          <a:lstStyle/>
          <a:p>
            <a:fld id="{D1EBEEBF-0804-4446-88CA-F05DD5FFDEF0}" type="slidenum">
              <a:rPr lang="en-US" smtClean="0"/>
              <a:t>‹#›</a:t>
            </a:fld>
            <a:endParaRPr lang="en-US"/>
          </a:p>
        </p:txBody>
      </p:sp>
    </p:spTree>
    <p:extLst>
      <p:ext uri="{BB962C8B-B14F-4D97-AF65-F5344CB8AC3E}">
        <p14:creationId xmlns:p14="http://schemas.microsoft.com/office/powerpoint/2010/main" val="3163734467"/>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82967-BD57-42F2-A0D5-FD9DB1B27C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8679A1-FC16-4461-9F5E-9ACFF0CCF7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A1DC9C-51F8-4CC5-BD31-68F4B48A52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C104C1-361B-4129-8F0C-038B6B08BA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F6B2EF-95EC-411B-9497-96E13E2B53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B97ECD-A852-47CD-A5AB-97496CD926FB}"/>
              </a:ext>
            </a:extLst>
          </p:cNvPr>
          <p:cNvSpPr>
            <a:spLocks noGrp="1"/>
          </p:cNvSpPr>
          <p:nvPr>
            <p:ph type="dt" sz="half" idx="10"/>
          </p:nvPr>
        </p:nvSpPr>
        <p:spPr/>
        <p:txBody>
          <a:bodyPr/>
          <a:lstStyle/>
          <a:p>
            <a:fld id="{D414B1A1-E345-4776-8893-55B2BC82CB99}" type="datetimeFigureOut">
              <a:rPr lang="en-US" smtClean="0"/>
              <a:t>11/5/2020</a:t>
            </a:fld>
            <a:endParaRPr lang="en-US"/>
          </a:p>
        </p:txBody>
      </p:sp>
      <p:sp>
        <p:nvSpPr>
          <p:cNvPr id="8" name="Footer Placeholder 7">
            <a:extLst>
              <a:ext uri="{FF2B5EF4-FFF2-40B4-BE49-F238E27FC236}">
                <a16:creationId xmlns:a16="http://schemas.microsoft.com/office/drawing/2014/main" id="{B3EBEBEA-8341-4DBA-8EE5-2FC263B63E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7918F0-1A59-4E03-8A80-852AB8F364E2}"/>
              </a:ext>
            </a:extLst>
          </p:cNvPr>
          <p:cNvSpPr>
            <a:spLocks noGrp="1"/>
          </p:cNvSpPr>
          <p:nvPr>
            <p:ph type="sldNum" sz="quarter" idx="12"/>
          </p:nvPr>
        </p:nvSpPr>
        <p:spPr/>
        <p:txBody>
          <a:bodyPr/>
          <a:lstStyle/>
          <a:p>
            <a:fld id="{D1EBEEBF-0804-4446-88CA-F05DD5FFDEF0}" type="slidenum">
              <a:rPr lang="en-US" smtClean="0"/>
              <a:t>‹#›</a:t>
            </a:fld>
            <a:endParaRPr lang="en-US"/>
          </a:p>
        </p:txBody>
      </p:sp>
    </p:spTree>
    <p:extLst>
      <p:ext uri="{BB962C8B-B14F-4D97-AF65-F5344CB8AC3E}">
        <p14:creationId xmlns:p14="http://schemas.microsoft.com/office/powerpoint/2010/main" val="3261995627"/>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A389A-7671-4E76-B63D-86AB4EFE5E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C7C405-1AC1-4A04-95EC-BD7B852E1F34}"/>
              </a:ext>
            </a:extLst>
          </p:cNvPr>
          <p:cNvSpPr>
            <a:spLocks noGrp="1"/>
          </p:cNvSpPr>
          <p:nvPr>
            <p:ph type="dt" sz="half" idx="10"/>
          </p:nvPr>
        </p:nvSpPr>
        <p:spPr/>
        <p:txBody>
          <a:bodyPr/>
          <a:lstStyle/>
          <a:p>
            <a:fld id="{D414B1A1-E345-4776-8893-55B2BC82CB99}" type="datetimeFigureOut">
              <a:rPr lang="en-US" smtClean="0"/>
              <a:t>11/5/2020</a:t>
            </a:fld>
            <a:endParaRPr lang="en-US"/>
          </a:p>
        </p:txBody>
      </p:sp>
      <p:sp>
        <p:nvSpPr>
          <p:cNvPr id="4" name="Footer Placeholder 3">
            <a:extLst>
              <a:ext uri="{FF2B5EF4-FFF2-40B4-BE49-F238E27FC236}">
                <a16:creationId xmlns:a16="http://schemas.microsoft.com/office/drawing/2014/main" id="{543D4ED9-D6B8-400A-B6D8-32743407D7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1F2F93-1FD3-4575-98B9-E4E7B387E059}"/>
              </a:ext>
            </a:extLst>
          </p:cNvPr>
          <p:cNvSpPr>
            <a:spLocks noGrp="1"/>
          </p:cNvSpPr>
          <p:nvPr>
            <p:ph type="sldNum" sz="quarter" idx="12"/>
          </p:nvPr>
        </p:nvSpPr>
        <p:spPr/>
        <p:txBody>
          <a:bodyPr/>
          <a:lstStyle/>
          <a:p>
            <a:fld id="{D1EBEEBF-0804-4446-88CA-F05DD5FFDEF0}" type="slidenum">
              <a:rPr lang="en-US" smtClean="0"/>
              <a:t>‹#›</a:t>
            </a:fld>
            <a:endParaRPr lang="en-US"/>
          </a:p>
        </p:txBody>
      </p:sp>
    </p:spTree>
    <p:extLst>
      <p:ext uri="{BB962C8B-B14F-4D97-AF65-F5344CB8AC3E}">
        <p14:creationId xmlns:p14="http://schemas.microsoft.com/office/powerpoint/2010/main" val="1002568881"/>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F49C6B-135E-4FC1-BD88-9DB06D743B24}"/>
              </a:ext>
            </a:extLst>
          </p:cNvPr>
          <p:cNvSpPr>
            <a:spLocks noGrp="1"/>
          </p:cNvSpPr>
          <p:nvPr>
            <p:ph type="dt" sz="half" idx="10"/>
          </p:nvPr>
        </p:nvSpPr>
        <p:spPr/>
        <p:txBody>
          <a:bodyPr/>
          <a:lstStyle/>
          <a:p>
            <a:fld id="{D414B1A1-E345-4776-8893-55B2BC82CB99}" type="datetimeFigureOut">
              <a:rPr lang="en-US" smtClean="0"/>
              <a:t>11/5/2020</a:t>
            </a:fld>
            <a:endParaRPr lang="en-US"/>
          </a:p>
        </p:txBody>
      </p:sp>
      <p:sp>
        <p:nvSpPr>
          <p:cNvPr id="3" name="Footer Placeholder 2">
            <a:extLst>
              <a:ext uri="{FF2B5EF4-FFF2-40B4-BE49-F238E27FC236}">
                <a16:creationId xmlns:a16="http://schemas.microsoft.com/office/drawing/2014/main" id="{17AF7E0A-6859-43CF-AD50-61F61968CD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241AA0-FEC8-45C6-8BE0-6BF2DA1800A3}"/>
              </a:ext>
            </a:extLst>
          </p:cNvPr>
          <p:cNvSpPr>
            <a:spLocks noGrp="1"/>
          </p:cNvSpPr>
          <p:nvPr>
            <p:ph type="sldNum" sz="quarter" idx="12"/>
          </p:nvPr>
        </p:nvSpPr>
        <p:spPr/>
        <p:txBody>
          <a:bodyPr/>
          <a:lstStyle/>
          <a:p>
            <a:fld id="{D1EBEEBF-0804-4446-88CA-F05DD5FFDEF0}" type="slidenum">
              <a:rPr lang="en-US" smtClean="0"/>
              <a:t>‹#›</a:t>
            </a:fld>
            <a:endParaRPr lang="en-US"/>
          </a:p>
        </p:txBody>
      </p:sp>
    </p:spTree>
    <p:extLst>
      <p:ext uri="{BB962C8B-B14F-4D97-AF65-F5344CB8AC3E}">
        <p14:creationId xmlns:p14="http://schemas.microsoft.com/office/powerpoint/2010/main" val="2985344790"/>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329D8-B0ED-4B2C-8FBF-CF4BAE32DD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B8822D-E8DA-4FAF-8204-01F7B39944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1B8E62-FAB7-4929-962A-8304081346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CA23D8-EDD7-4B1D-A3A3-DE1F674E8FF4}"/>
              </a:ext>
            </a:extLst>
          </p:cNvPr>
          <p:cNvSpPr>
            <a:spLocks noGrp="1"/>
          </p:cNvSpPr>
          <p:nvPr>
            <p:ph type="dt" sz="half" idx="10"/>
          </p:nvPr>
        </p:nvSpPr>
        <p:spPr/>
        <p:txBody>
          <a:bodyPr/>
          <a:lstStyle/>
          <a:p>
            <a:fld id="{D414B1A1-E345-4776-8893-55B2BC82CB99}" type="datetimeFigureOut">
              <a:rPr lang="en-US" smtClean="0"/>
              <a:t>11/5/2020</a:t>
            </a:fld>
            <a:endParaRPr lang="en-US"/>
          </a:p>
        </p:txBody>
      </p:sp>
      <p:sp>
        <p:nvSpPr>
          <p:cNvPr id="6" name="Footer Placeholder 5">
            <a:extLst>
              <a:ext uri="{FF2B5EF4-FFF2-40B4-BE49-F238E27FC236}">
                <a16:creationId xmlns:a16="http://schemas.microsoft.com/office/drawing/2014/main" id="{3A0695BF-0F0D-4334-B2BA-330119A048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6610EF-9543-462F-967B-4D60FB8E15D8}"/>
              </a:ext>
            </a:extLst>
          </p:cNvPr>
          <p:cNvSpPr>
            <a:spLocks noGrp="1"/>
          </p:cNvSpPr>
          <p:nvPr>
            <p:ph type="sldNum" sz="quarter" idx="12"/>
          </p:nvPr>
        </p:nvSpPr>
        <p:spPr/>
        <p:txBody>
          <a:bodyPr/>
          <a:lstStyle/>
          <a:p>
            <a:fld id="{D1EBEEBF-0804-4446-88CA-F05DD5FFDEF0}" type="slidenum">
              <a:rPr lang="en-US" smtClean="0"/>
              <a:t>‹#›</a:t>
            </a:fld>
            <a:endParaRPr lang="en-US"/>
          </a:p>
        </p:txBody>
      </p:sp>
    </p:spTree>
    <p:extLst>
      <p:ext uri="{BB962C8B-B14F-4D97-AF65-F5344CB8AC3E}">
        <p14:creationId xmlns:p14="http://schemas.microsoft.com/office/powerpoint/2010/main" val="718526881"/>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C31B7-5D14-44FA-BF7E-E831446CE7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08FA5E-94FA-41B4-93C3-67D623AE98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D031DB-6858-442E-ADC4-9BD9359AFB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B8DBA5-9C25-48BE-863A-98D37E6084F4}"/>
              </a:ext>
            </a:extLst>
          </p:cNvPr>
          <p:cNvSpPr>
            <a:spLocks noGrp="1"/>
          </p:cNvSpPr>
          <p:nvPr>
            <p:ph type="dt" sz="half" idx="10"/>
          </p:nvPr>
        </p:nvSpPr>
        <p:spPr/>
        <p:txBody>
          <a:bodyPr/>
          <a:lstStyle/>
          <a:p>
            <a:fld id="{D414B1A1-E345-4776-8893-55B2BC82CB99}" type="datetimeFigureOut">
              <a:rPr lang="en-US" smtClean="0"/>
              <a:t>11/5/2020</a:t>
            </a:fld>
            <a:endParaRPr lang="en-US"/>
          </a:p>
        </p:txBody>
      </p:sp>
      <p:sp>
        <p:nvSpPr>
          <p:cNvPr id="6" name="Footer Placeholder 5">
            <a:extLst>
              <a:ext uri="{FF2B5EF4-FFF2-40B4-BE49-F238E27FC236}">
                <a16:creationId xmlns:a16="http://schemas.microsoft.com/office/drawing/2014/main" id="{EF27C541-14EA-4C54-9135-6784B421F7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1105D9-D3B5-4976-9344-8BCD6D3ACC28}"/>
              </a:ext>
            </a:extLst>
          </p:cNvPr>
          <p:cNvSpPr>
            <a:spLocks noGrp="1"/>
          </p:cNvSpPr>
          <p:nvPr>
            <p:ph type="sldNum" sz="quarter" idx="12"/>
          </p:nvPr>
        </p:nvSpPr>
        <p:spPr/>
        <p:txBody>
          <a:bodyPr/>
          <a:lstStyle/>
          <a:p>
            <a:fld id="{D1EBEEBF-0804-4446-88CA-F05DD5FFDEF0}" type="slidenum">
              <a:rPr lang="en-US" smtClean="0"/>
              <a:t>‹#›</a:t>
            </a:fld>
            <a:endParaRPr lang="en-US"/>
          </a:p>
        </p:txBody>
      </p:sp>
    </p:spTree>
    <p:extLst>
      <p:ext uri="{BB962C8B-B14F-4D97-AF65-F5344CB8AC3E}">
        <p14:creationId xmlns:p14="http://schemas.microsoft.com/office/powerpoint/2010/main" val="3314920748"/>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13AD3E-EA9C-46D8-80F7-A1709C6B15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A1460A-0141-4DA9-A264-30A6EAD48F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F2144-D5F1-4941-BFC1-6B78BC147B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4B1A1-E345-4776-8893-55B2BC82CB99}" type="datetimeFigureOut">
              <a:rPr lang="en-US" smtClean="0"/>
              <a:t>11/5/2020</a:t>
            </a:fld>
            <a:endParaRPr lang="en-US"/>
          </a:p>
        </p:txBody>
      </p:sp>
      <p:sp>
        <p:nvSpPr>
          <p:cNvPr id="5" name="Footer Placeholder 4">
            <a:extLst>
              <a:ext uri="{FF2B5EF4-FFF2-40B4-BE49-F238E27FC236}">
                <a16:creationId xmlns:a16="http://schemas.microsoft.com/office/drawing/2014/main" id="{8DF2A01E-E15B-4CF0-A1F6-C0018ACA95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C5C9BA-17CC-4392-AB1E-F6490ABBD2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BEEBF-0804-4446-88CA-F05DD5FFDEF0}" type="slidenum">
              <a:rPr lang="en-US" smtClean="0"/>
              <a:t>‹#›</a:t>
            </a:fld>
            <a:endParaRPr lang="en-US"/>
          </a:p>
        </p:txBody>
      </p:sp>
    </p:spTree>
    <p:extLst>
      <p:ext uri="{BB962C8B-B14F-4D97-AF65-F5344CB8AC3E}">
        <p14:creationId xmlns:p14="http://schemas.microsoft.com/office/powerpoint/2010/main" val="3724749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81F6E-21D9-4908-AB8F-080B91373B26}"/>
              </a:ext>
            </a:extLst>
          </p:cNvPr>
          <p:cNvSpPr>
            <a:spLocks noGrp="1"/>
          </p:cNvSpPr>
          <p:nvPr>
            <p:ph type="ctrTitle"/>
          </p:nvPr>
        </p:nvSpPr>
        <p:spPr>
          <a:xfrm>
            <a:off x="1524000" y="1600202"/>
            <a:ext cx="9144000" cy="1469570"/>
          </a:xfrm>
        </p:spPr>
        <p:txBody>
          <a:bodyPr>
            <a:normAutofit/>
          </a:bodyPr>
          <a:lstStyle/>
          <a:p>
            <a:r>
              <a:rPr lang="en-US" sz="7200" b="1" dirty="0">
                <a:solidFill>
                  <a:schemeClr val="bg1"/>
                </a:solidFill>
                <a:latin typeface="Bodoni MT Black" panose="02070A03080606020203" pitchFamily="18" charset="0"/>
              </a:rPr>
              <a:t>CLOSED EYES</a:t>
            </a:r>
          </a:p>
        </p:txBody>
      </p:sp>
      <p:sp>
        <p:nvSpPr>
          <p:cNvPr id="3" name="Subtitle 2">
            <a:extLst>
              <a:ext uri="{FF2B5EF4-FFF2-40B4-BE49-F238E27FC236}">
                <a16:creationId xmlns:a16="http://schemas.microsoft.com/office/drawing/2014/main" id="{D1758CE9-DA91-4522-A067-A5A4944A897B}"/>
              </a:ext>
            </a:extLst>
          </p:cNvPr>
          <p:cNvSpPr>
            <a:spLocks noGrp="1"/>
          </p:cNvSpPr>
          <p:nvPr>
            <p:ph type="subTitle" idx="1"/>
          </p:nvPr>
        </p:nvSpPr>
        <p:spPr>
          <a:xfrm>
            <a:off x="1524000" y="4136570"/>
            <a:ext cx="9144000" cy="1121229"/>
          </a:xfrm>
        </p:spPr>
        <p:txBody>
          <a:bodyPr>
            <a:normAutofit/>
          </a:bodyPr>
          <a:lstStyle/>
          <a:p>
            <a:r>
              <a:rPr lang="en-US" sz="7200" b="1" dirty="0">
                <a:solidFill>
                  <a:schemeClr val="bg1"/>
                </a:solidFill>
                <a:latin typeface="Bodoni MT Black" panose="02070A03080606020203" pitchFamily="18" charset="0"/>
              </a:rPr>
              <a:t>OPEN EYES</a:t>
            </a:r>
          </a:p>
        </p:txBody>
      </p:sp>
    </p:spTree>
    <p:extLst>
      <p:ext uri="{BB962C8B-B14F-4D97-AF65-F5344CB8AC3E}">
        <p14:creationId xmlns:p14="http://schemas.microsoft.com/office/powerpoint/2010/main" val="2843329212"/>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A0080-D91E-46DA-8A2D-183BCB7F633B}"/>
              </a:ext>
            </a:extLst>
          </p:cNvPr>
          <p:cNvSpPr>
            <a:spLocks noGrp="1"/>
          </p:cNvSpPr>
          <p:nvPr>
            <p:ph type="title"/>
          </p:nvPr>
        </p:nvSpPr>
        <p:spPr/>
        <p:txBody>
          <a:bodyPr/>
          <a:lstStyle/>
          <a:p>
            <a:r>
              <a:rPr lang="en-US" b="1" dirty="0">
                <a:solidFill>
                  <a:schemeClr val="bg1"/>
                </a:solidFill>
                <a:latin typeface="Bodoni MT Black" panose="02070A03080606020203" pitchFamily="18" charset="0"/>
              </a:rPr>
              <a:t>Open Eyes</a:t>
            </a:r>
          </a:p>
        </p:txBody>
      </p:sp>
      <p:sp>
        <p:nvSpPr>
          <p:cNvPr id="3" name="Content Placeholder 2">
            <a:extLst>
              <a:ext uri="{FF2B5EF4-FFF2-40B4-BE49-F238E27FC236}">
                <a16:creationId xmlns:a16="http://schemas.microsoft.com/office/drawing/2014/main" id="{7F18EAAF-B4E4-4C25-9072-2897CCE51189}"/>
              </a:ext>
            </a:extLst>
          </p:cNvPr>
          <p:cNvSpPr>
            <a:spLocks noGrp="1"/>
          </p:cNvSpPr>
          <p:nvPr>
            <p:ph idx="1"/>
          </p:nvPr>
        </p:nvSpPr>
        <p:spPr/>
        <p:txBody>
          <a:bodyPr>
            <a:noAutofit/>
          </a:bodyPr>
          <a:lstStyle/>
          <a:p>
            <a:pPr marR="0" algn="l" rtl="0"/>
            <a:r>
              <a:rPr lang="en-US" sz="3600" dirty="0">
                <a:solidFill>
                  <a:schemeClr val="bg1"/>
                </a:solidFill>
                <a:latin typeface="Verdana" panose="020B0604030504040204" pitchFamily="34" charset="0"/>
              </a:rPr>
              <a:t>Jesus</a:t>
            </a:r>
            <a:r>
              <a:rPr lang="en-US" sz="3600" b="0" i="0" u="none" strike="noStrike" baseline="0" dirty="0">
                <a:solidFill>
                  <a:schemeClr val="bg1"/>
                </a:solidFill>
                <a:latin typeface="Verdana" panose="020B0604030504040204" pitchFamily="34" charset="0"/>
              </a:rPr>
              <a:t> shows them that He fulfilled the Scriptures about the coming Messiah.</a:t>
            </a:r>
          </a:p>
          <a:p>
            <a:pPr marR="0" algn="l" rtl="0"/>
            <a:endParaRPr lang="en-US" sz="3600" b="0" i="0" u="none" strike="noStrike" baseline="0" dirty="0">
              <a:solidFill>
                <a:schemeClr val="bg1"/>
              </a:solidFill>
              <a:latin typeface="Verdana" panose="020B0604030504040204" pitchFamily="34" charset="0"/>
            </a:endParaRPr>
          </a:p>
          <a:p>
            <a:pPr marR="0" algn="l" rtl="0"/>
            <a:r>
              <a:rPr lang="en-US" sz="3600" dirty="0">
                <a:solidFill>
                  <a:schemeClr val="bg1"/>
                </a:solidFill>
                <a:latin typeface="Verdana" panose="020B0604030504040204" pitchFamily="34" charset="0"/>
              </a:rPr>
              <a:t>He is invited to their house for the night.</a:t>
            </a:r>
          </a:p>
          <a:p>
            <a:pPr marR="0" algn="l" rtl="0"/>
            <a:endParaRPr lang="en-US" sz="3600" b="0" i="0" u="none" strike="noStrike" baseline="0" dirty="0">
              <a:solidFill>
                <a:schemeClr val="bg1"/>
              </a:solidFill>
              <a:latin typeface="Verdana" panose="020B0604030504040204" pitchFamily="34" charset="0"/>
            </a:endParaRPr>
          </a:p>
          <a:p>
            <a:pPr marR="0" algn="l" rtl="0"/>
            <a:r>
              <a:rPr lang="en-US" sz="3600" dirty="0">
                <a:solidFill>
                  <a:schemeClr val="bg1"/>
                </a:solidFill>
                <a:latin typeface="Verdana" panose="020B0604030504040204" pitchFamily="34" charset="0"/>
              </a:rPr>
              <a:t>He sits with them to eat a meal and gives thanks for the food.</a:t>
            </a:r>
            <a:endParaRPr lang="en-US" sz="3600"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598237210"/>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A0080-D91E-46DA-8A2D-183BCB7F633B}"/>
              </a:ext>
            </a:extLst>
          </p:cNvPr>
          <p:cNvSpPr>
            <a:spLocks noGrp="1"/>
          </p:cNvSpPr>
          <p:nvPr>
            <p:ph type="title"/>
          </p:nvPr>
        </p:nvSpPr>
        <p:spPr/>
        <p:txBody>
          <a:bodyPr/>
          <a:lstStyle/>
          <a:p>
            <a:r>
              <a:rPr lang="en-US" b="1" dirty="0">
                <a:solidFill>
                  <a:schemeClr val="bg1"/>
                </a:solidFill>
                <a:latin typeface="Bodoni MT Black" panose="02070A03080606020203" pitchFamily="18" charset="0"/>
              </a:rPr>
              <a:t>Open Eyes</a:t>
            </a:r>
          </a:p>
        </p:txBody>
      </p:sp>
      <p:sp>
        <p:nvSpPr>
          <p:cNvPr id="3" name="Content Placeholder 2">
            <a:extLst>
              <a:ext uri="{FF2B5EF4-FFF2-40B4-BE49-F238E27FC236}">
                <a16:creationId xmlns:a16="http://schemas.microsoft.com/office/drawing/2014/main" id="{7F18EAAF-B4E4-4C25-9072-2897CCE51189}"/>
              </a:ext>
            </a:extLst>
          </p:cNvPr>
          <p:cNvSpPr>
            <a:spLocks noGrp="1"/>
          </p:cNvSpPr>
          <p:nvPr>
            <p:ph idx="1"/>
          </p:nvPr>
        </p:nvSpPr>
        <p:spPr/>
        <p:txBody>
          <a:bodyPr>
            <a:noAutofit/>
          </a:bodyPr>
          <a:lstStyle/>
          <a:p>
            <a:pPr marR="0" algn="l" rtl="0"/>
            <a:r>
              <a:rPr lang="en-US" sz="3600" dirty="0">
                <a:solidFill>
                  <a:schemeClr val="bg1"/>
                </a:solidFill>
                <a:latin typeface="Verdana" panose="020B0604030504040204" pitchFamily="34" charset="0"/>
              </a:rPr>
              <a:t>Luke 24:31-32 </a:t>
            </a:r>
            <a:r>
              <a:rPr lang="en-US" sz="3600" b="0" i="0" u="none" strike="noStrike" baseline="0" dirty="0">
                <a:solidFill>
                  <a:schemeClr val="bg1"/>
                </a:solidFill>
                <a:latin typeface="Verdana" panose="020B0604030504040204" pitchFamily="34" charset="0"/>
              </a:rPr>
              <a:t> Then </a:t>
            </a:r>
            <a:r>
              <a:rPr lang="en-US" sz="3600" b="1" i="0" u="sng" strike="noStrike" baseline="0" dirty="0">
                <a:solidFill>
                  <a:schemeClr val="bg1"/>
                </a:solidFill>
                <a:latin typeface="Verdana" panose="020B0604030504040204" pitchFamily="34" charset="0"/>
              </a:rPr>
              <a:t>their eyes were opened</a:t>
            </a:r>
            <a:r>
              <a:rPr lang="en-US" sz="3600" b="1" i="0" strike="noStrike" baseline="0" dirty="0">
                <a:solidFill>
                  <a:schemeClr val="bg1"/>
                </a:solidFill>
                <a:latin typeface="Verdana" panose="020B0604030504040204" pitchFamily="34" charset="0"/>
              </a:rPr>
              <a:t> </a:t>
            </a:r>
            <a:r>
              <a:rPr lang="en-US" sz="3600" b="0" i="0" u="none" strike="noStrike" baseline="0" dirty="0">
                <a:solidFill>
                  <a:schemeClr val="bg1"/>
                </a:solidFill>
                <a:latin typeface="Verdana" panose="020B0604030504040204" pitchFamily="34" charset="0"/>
              </a:rPr>
              <a:t>and they knew Him; and He vanished from their sight. 32  And they said to one another, "Did not our heart burn within us while He talked with us on the road, and while He opened the Scriptures to us?"</a:t>
            </a:r>
          </a:p>
        </p:txBody>
      </p:sp>
    </p:spTree>
    <p:extLst>
      <p:ext uri="{BB962C8B-B14F-4D97-AF65-F5344CB8AC3E}">
        <p14:creationId xmlns:p14="http://schemas.microsoft.com/office/powerpoint/2010/main" val="53155770"/>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A0080-D91E-46DA-8A2D-183BCB7F633B}"/>
              </a:ext>
            </a:extLst>
          </p:cNvPr>
          <p:cNvSpPr>
            <a:spLocks noGrp="1"/>
          </p:cNvSpPr>
          <p:nvPr>
            <p:ph type="title"/>
          </p:nvPr>
        </p:nvSpPr>
        <p:spPr/>
        <p:txBody>
          <a:bodyPr/>
          <a:lstStyle/>
          <a:p>
            <a:r>
              <a:rPr lang="en-US" b="1" dirty="0">
                <a:solidFill>
                  <a:schemeClr val="bg1"/>
                </a:solidFill>
                <a:latin typeface="Bodoni MT Black" panose="02070A03080606020203" pitchFamily="18" charset="0"/>
              </a:rPr>
              <a:t>Open Eyes</a:t>
            </a:r>
          </a:p>
        </p:txBody>
      </p:sp>
      <p:sp>
        <p:nvSpPr>
          <p:cNvPr id="3" name="Content Placeholder 2">
            <a:extLst>
              <a:ext uri="{FF2B5EF4-FFF2-40B4-BE49-F238E27FC236}">
                <a16:creationId xmlns:a16="http://schemas.microsoft.com/office/drawing/2014/main" id="{7F18EAAF-B4E4-4C25-9072-2897CCE51189}"/>
              </a:ext>
            </a:extLst>
          </p:cNvPr>
          <p:cNvSpPr>
            <a:spLocks noGrp="1"/>
          </p:cNvSpPr>
          <p:nvPr>
            <p:ph idx="1"/>
          </p:nvPr>
        </p:nvSpPr>
        <p:spPr/>
        <p:txBody>
          <a:bodyPr>
            <a:noAutofit/>
          </a:bodyPr>
          <a:lstStyle/>
          <a:p>
            <a:pPr marR="0" algn="l" rtl="0"/>
            <a:r>
              <a:rPr lang="en-US" sz="3600" dirty="0">
                <a:solidFill>
                  <a:schemeClr val="bg1"/>
                </a:solidFill>
                <a:latin typeface="Verdana" panose="020B0604030504040204" pitchFamily="34" charset="0"/>
              </a:rPr>
              <a:t>Their eyes were opened</a:t>
            </a:r>
          </a:p>
          <a:p>
            <a:pPr marR="0" algn="l" rtl="0"/>
            <a:endParaRPr lang="en-US" sz="3600" b="0" i="0" u="none" strike="noStrike" baseline="0" dirty="0">
              <a:solidFill>
                <a:schemeClr val="bg1"/>
              </a:solidFill>
              <a:latin typeface="Verdana" panose="020B0604030504040204" pitchFamily="34" charset="0"/>
            </a:endParaRPr>
          </a:p>
          <a:p>
            <a:pPr marR="0" algn="l" rtl="0"/>
            <a:r>
              <a:rPr lang="en-US" sz="3600" dirty="0">
                <a:solidFill>
                  <a:schemeClr val="bg1"/>
                </a:solidFill>
                <a:latin typeface="Verdana" panose="020B0604030504040204" pitchFamily="34" charset="0"/>
              </a:rPr>
              <a:t>1. They knew Jesus.</a:t>
            </a:r>
          </a:p>
          <a:p>
            <a:pPr marR="0" algn="l" rtl="0"/>
            <a:r>
              <a:rPr lang="en-US" sz="3600" b="0" i="0" u="none" strike="noStrike" baseline="0" dirty="0">
                <a:solidFill>
                  <a:schemeClr val="bg1"/>
                </a:solidFill>
                <a:latin typeface="Verdana" panose="020B0604030504040204" pitchFamily="34" charset="0"/>
              </a:rPr>
              <a:t>2. The</a:t>
            </a:r>
            <a:r>
              <a:rPr lang="en-US" sz="3600" dirty="0">
                <a:solidFill>
                  <a:schemeClr val="bg1"/>
                </a:solidFill>
                <a:latin typeface="Verdana" panose="020B0604030504040204" pitchFamily="34" charset="0"/>
              </a:rPr>
              <a:t>ir hearts burned as He talked with them.</a:t>
            </a:r>
          </a:p>
          <a:p>
            <a:pPr marR="0" algn="l" rtl="0"/>
            <a:r>
              <a:rPr lang="en-US" sz="3600" b="0" i="0" u="none" strike="noStrike" baseline="0" dirty="0">
                <a:solidFill>
                  <a:schemeClr val="bg1"/>
                </a:solidFill>
                <a:latin typeface="Verdana" panose="020B0604030504040204" pitchFamily="34" charset="0"/>
              </a:rPr>
              <a:t>3. He </a:t>
            </a:r>
            <a:r>
              <a:rPr lang="en-US" sz="3600" b="1" i="0" u="sng" strike="noStrike" baseline="0" dirty="0">
                <a:solidFill>
                  <a:schemeClr val="bg1"/>
                </a:solidFill>
                <a:latin typeface="Verdana" panose="020B0604030504040204" pitchFamily="34" charset="0"/>
              </a:rPr>
              <a:t>opened the Scriptures</a:t>
            </a:r>
            <a:r>
              <a:rPr lang="en-US" sz="3600" b="1" i="0" strike="noStrike" baseline="0" dirty="0">
                <a:solidFill>
                  <a:schemeClr val="bg1"/>
                </a:solidFill>
                <a:latin typeface="Verdana" panose="020B0604030504040204" pitchFamily="34" charset="0"/>
              </a:rPr>
              <a:t> </a:t>
            </a:r>
            <a:r>
              <a:rPr lang="en-US" sz="3600" b="0" i="0" u="none" strike="noStrike" baseline="0" dirty="0">
                <a:solidFill>
                  <a:schemeClr val="bg1"/>
                </a:solidFill>
                <a:latin typeface="Verdana" panose="020B0604030504040204" pitchFamily="34" charset="0"/>
              </a:rPr>
              <a:t>to them.</a:t>
            </a:r>
          </a:p>
        </p:txBody>
      </p:sp>
    </p:spTree>
    <p:extLst>
      <p:ext uri="{BB962C8B-B14F-4D97-AF65-F5344CB8AC3E}">
        <p14:creationId xmlns:p14="http://schemas.microsoft.com/office/powerpoint/2010/main" val="1462599590"/>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FC518-5796-4C7A-978C-7AEE0B609B50}"/>
              </a:ext>
            </a:extLst>
          </p:cNvPr>
          <p:cNvSpPr>
            <a:spLocks noGrp="1"/>
          </p:cNvSpPr>
          <p:nvPr>
            <p:ph type="title"/>
          </p:nvPr>
        </p:nvSpPr>
        <p:spPr/>
        <p:txBody>
          <a:bodyPr/>
          <a:lstStyle/>
          <a:p>
            <a:r>
              <a:rPr lang="en-US" b="1" dirty="0">
                <a:solidFill>
                  <a:schemeClr val="bg1"/>
                </a:solidFill>
                <a:latin typeface="Bodoni MT Black" panose="02070A03080606020203" pitchFamily="18" charset="0"/>
              </a:rPr>
              <a:t>Closed Eyes or Open Eyes?</a:t>
            </a:r>
            <a:endParaRPr lang="en-US" dirty="0"/>
          </a:p>
        </p:txBody>
      </p:sp>
      <p:sp>
        <p:nvSpPr>
          <p:cNvPr id="3" name="Content Placeholder 2">
            <a:extLst>
              <a:ext uri="{FF2B5EF4-FFF2-40B4-BE49-F238E27FC236}">
                <a16:creationId xmlns:a16="http://schemas.microsoft.com/office/drawing/2014/main" id="{B9D314D0-138C-4266-96FC-DDDE631C177C}"/>
              </a:ext>
            </a:extLst>
          </p:cNvPr>
          <p:cNvSpPr>
            <a:spLocks noGrp="1"/>
          </p:cNvSpPr>
          <p:nvPr>
            <p:ph idx="1"/>
          </p:nvPr>
        </p:nvSpPr>
        <p:spPr/>
        <p:txBody>
          <a:bodyPr>
            <a:normAutofit/>
          </a:bodyPr>
          <a:lstStyle/>
          <a:p>
            <a:pPr algn="ctr"/>
            <a:endParaRPr lang="en-US" sz="4800" dirty="0">
              <a:solidFill>
                <a:schemeClr val="bg1"/>
              </a:solidFill>
            </a:endParaRPr>
          </a:p>
          <a:p>
            <a:pPr algn="ctr"/>
            <a:r>
              <a:rPr lang="en-US" sz="4800" dirty="0">
                <a:solidFill>
                  <a:schemeClr val="bg1"/>
                </a:solidFill>
              </a:rPr>
              <a:t>Have you closed your eyes to the truth?</a:t>
            </a:r>
          </a:p>
          <a:p>
            <a:pPr algn="ctr"/>
            <a:endParaRPr lang="en-US" sz="4800" dirty="0">
              <a:solidFill>
                <a:schemeClr val="bg1"/>
              </a:solidFill>
            </a:endParaRPr>
          </a:p>
          <a:p>
            <a:pPr algn="ctr"/>
            <a:endParaRPr lang="en-US" sz="4800" dirty="0">
              <a:solidFill>
                <a:schemeClr val="bg1"/>
              </a:solidFill>
            </a:endParaRPr>
          </a:p>
          <a:p>
            <a:pPr algn="ctr"/>
            <a:r>
              <a:rPr lang="en-US" sz="4800" dirty="0">
                <a:solidFill>
                  <a:schemeClr val="bg1"/>
                </a:solidFill>
              </a:rPr>
              <a:t>Are your eyes open to the Scriptures?</a:t>
            </a:r>
          </a:p>
        </p:txBody>
      </p:sp>
    </p:spTree>
    <p:extLst>
      <p:ext uri="{BB962C8B-B14F-4D97-AF65-F5344CB8AC3E}">
        <p14:creationId xmlns:p14="http://schemas.microsoft.com/office/powerpoint/2010/main" val="2003727293"/>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0BC79-89BC-4148-B7DC-3F972E543C5D}"/>
              </a:ext>
            </a:extLst>
          </p:cNvPr>
          <p:cNvSpPr>
            <a:spLocks noGrp="1"/>
          </p:cNvSpPr>
          <p:nvPr>
            <p:ph type="title"/>
          </p:nvPr>
        </p:nvSpPr>
        <p:spPr>
          <a:xfrm>
            <a:off x="838200" y="365125"/>
            <a:ext cx="10515600" cy="854075"/>
          </a:xfrm>
        </p:spPr>
        <p:txBody>
          <a:bodyPr/>
          <a:lstStyle/>
          <a:p>
            <a:r>
              <a:rPr lang="en-US" b="1" dirty="0">
                <a:solidFill>
                  <a:schemeClr val="bg1"/>
                </a:solidFill>
                <a:latin typeface="Bodoni MT Black" panose="02070A03080606020203" pitchFamily="18" charset="0"/>
                <a:cs typeface="Aharoni" panose="02010803020104030203" pitchFamily="2" charset="-79"/>
              </a:rPr>
              <a:t>Matthew 13:13-15</a:t>
            </a:r>
          </a:p>
        </p:txBody>
      </p:sp>
      <p:sp>
        <p:nvSpPr>
          <p:cNvPr id="3" name="Content Placeholder 2">
            <a:extLst>
              <a:ext uri="{FF2B5EF4-FFF2-40B4-BE49-F238E27FC236}">
                <a16:creationId xmlns:a16="http://schemas.microsoft.com/office/drawing/2014/main" id="{7FF63C18-D2AF-44B4-B1DA-3D17F0AB901B}"/>
              </a:ext>
            </a:extLst>
          </p:cNvPr>
          <p:cNvSpPr>
            <a:spLocks noGrp="1"/>
          </p:cNvSpPr>
          <p:nvPr>
            <p:ph idx="1"/>
          </p:nvPr>
        </p:nvSpPr>
        <p:spPr>
          <a:xfrm>
            <a:off x="522513" y="1219200"/>
            <a:ext cx="11342915" cy="4957763"/>
          </a:xfrm>
          <a:solidFill>
            <a:schemeClr val="tx1"/>
          </a:solidFill>
        </p:spPr>
        <p:txBody>
          <a:bodyPr>
            <a:noAutofit/>
          </a:bodyPr>
          <a:lstStyle/>
          <a:p>
            <a:pPr marR="0" algn="l" rtl="0"/>
            <a:r>
              <a:rPr lang="en-US" sz="3200" b="0" i="0" u="none" strike="noStrike" baseline="0" dirty="0">
                <a:solidFill>
                  <a:schemeClr val="bg1"/>
                </a:solidFill>
                <a:latin typeface="Arial" panose="020B0604020202020204" pitchFamily="34" charset="0"/>
                <a:cs typeface="Arial" panose="020B0604020202020204" pitchFamily="34" charset="0"/>
              </a:rPr>
              <a:t>Therefore I speak to them in parables, because </a:t>
            </a:r>
            <a:r>
              <a:rPr lang="en-US" sz="3200" b="1" i="0" u="sng" strike="noStrike" baseline="0" dirty="0">
                <a:solidFill>
                  <a:schemeClr val="bg1"/>
                </a:solidFill>
                <a:latin typeface="Arial" panose="020B0604020202020204" pitchFamily="34" charset="0"/>
                <a:cs typeface="Arial" panose="020B0604020202020204" pitchFamily="34" charset="0"/>
              </a:rPr>
              <a:t>seeing they do not see</a:t>
            </a:r>
            <a:r>
              <a:rPr lang="en-US" sz="3200" b="0" i="0" u="none" strike="noStrike" baseline="0" dirty="0">
                <a:solidFill>
                  <a:schemeClr val="bg1"/>
                </a:solidFill>
                <a:latin typeface="Arial" panose="020B0604020202020204" pitchFamily="34" charset="0"/>
                <a:cs typeface="Arial" panose="020B0604020202020204" pitchFamily="34" charset="0"/>
              </a:rPr>
              <a:t>, and hearing they do not hear, nor do they understand. 14 And in them the prophecy of Isaiah is fulfilled, which says: 'HEARING YOU WILL HEAR AND SHALL NOT UNDERSTAND, AND </a:t>
            </a:r>
            <a:r>
              <a:rPr lang="en-US" sz="3200" b="1" i="0" u="sng" strike="noStrike" baseline="0" dirty="0">
                <a:solidFill>
                  <a:schemeClr val="bg1"/>
                </a:solidFill>
                <a:latin typeface="Arial" panose="020B0604020202020204" pitchFamily="34" charset="0"/>
                <a:cs typeface="Arial" panose="020B0604020202020204" pitchFamily="34" charset="0"/>
              </a:rPr>
              <a:t>SEEING YOU WILL SEE AND NOT PERCEIVE;</a:t>
            </a:r>
            <a:r>
              <a:rPr lang="en-US" sz="3200" b="1" i="0" strike="noStrike" baseline="0" dirty="0">
                <a:solidFill>
                  <a:schemeClr val="bg1"/>
                </a:solidFill>
                <a:latin typeface="Arial" panose="020B0604020202020204" pitchFamily="34" charset="0"/>
                <a:cs typeface="Arial" panose="020B0604020202020204" pitchFamily="34" charset="0"/>
              </a:rPr>
              <a:t> 15 </a:t>
            </a:r>
            <a:r>
              <a:rPr lang="en-US" sz="3200" b="0" i="0" u="none" strike="noStrike" baseline="0" dirty="0">
                <a:solidFill>
                  <a:schemeClr val="bg1"/>
                </a:solidFill>
                <a:latin typeface="Arial" panose="020B0604020202020204" pitchFamily="34" charset="0"/>
                <a:cs typeface="Arial" panose="020B0604020202020204" pitchFamily="34" charset="0"/>
              </a:rPr>
              <a:t>FOR THE HEARTS OF THIS PEOPLE HAVE GROWN DULL. THEIR EARS ARE HARD OF HEARING, AND </a:t>
            </a:r>
            <a:r>
              <a:rPr lang="en-US" sz="3200" b="1" i="0" u="sng" strike="noStrike" baseline="0" dirty="0">
                <a:solidFill>
                  <a:schemeClr val="bg1"/>
                </a:solidFill>
                <a:latin typeface="Arial" panose="020B0604020202020204" pitchFamily="34" charset="0"/>
                <a:cs typeface="Arial" panose="020B0604020202020204" pitchFamily="34" charset="0"/>
              </a:rPr>
              <a:t>THEIR EYES THEY HAVE CLOSED</a:t>
            </a:r>
            <a:r>
              <a:rPr lang="en-US" sz="3200" b="0" i="0" u="none" strike="noStrike" baseline="0" dirty="0">
                <a:solidFill>
                  <a:schemeClr val="bg1"/>
                </a:solidFill>
                <a:latin typeface="Arial" panose="020B0604020202020204" pitchFamily="34" charset="0"/>
                <a:cs typeface="Arial" panose="020B0604020202020204" pitchFamily="34" charset="0"/>
              </a:rPr>
              <a:t>, LEST THEY SHOULD SEE WITH THEIR EYES AND HEAR WITH THEIR EARS, LEST THEY SHOULD UNDERSTAND WITH THEIR HEARTS AND TURN, SO THAT I SHOULD HEAL THEM.'</a:t>
            </a:r>
          </a:p>
        </p:txBody>
      </p:sp>
    </p:spTree>
    <p:extLst>
      <p:ext uri="{BB962C8B-B14F-4D97-AF65-F5344CB8AC3E}">
        <p14:creationId xmlns:p14="http://schemas.microsoft.com/office/powerpoint/2010/main" val="383076129"/>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A0080-D91E-46DA-8A2D-183BCB7F633B}"/>
              </a:ext>
            </a:extLst>
          </p:cNvPr>
          <p:cNvSpPr>
            <a:spLocks noGrp="1"/>
          </p:cNvSpPr>
          <p:nvPr>
            <p:ph type="title"/>
          </p:nvPr>
        </p:nvSpPr>
        <p:spPr/>
        <p:txBody>
          <a:bodyPr/>
          <a:lstStyle/>
          <a:p>
            <a:r>
              <a:rPr lang="en-US" b="1" dirty="0">
                <a:solidFill>
                  <a:schemeClr val="bg1"/>
                </a:solidFill>
                <a:latin typeface="Bodoni MT Black" panose="02070A03080606020203" pitchFamily="18" charset="0"/>
              </a:rPr>
              <a:t>Closed Eyes</a:t>
            </a:r>
          </a:p>
        </p:txBody>
      </p:sp>
      <p:sp>
        <p:nvSpPr>
          <p:cNvPr id="3" name="Content Placeholder 2">
            <a:extLst>
              <a:ext uri="{FF2B5EF4-FFF2-40B4-BE49-F238E27FC236}">
                <a16:creationId xmlns:a16="http://schemas.microsoft.com/office/drawing/2014/main" id="{7F18EAAF-B4E4-4C25-9072-2897CCE51189}"/>
              </a:ext>
            </a:extLst>
          </p:cNvPr>
          <p:cNvSpPr>
            <a:spLocks noGrp="1"/>
          </p:cNvSpPr>
          <p:nvPr>
            <p:ph idx="1"/>
          </p:nvPr>
        </p:nvSpPr>
        <p:spPr>
          <a:xfrm>
            <a:off x="838200" y="2459421"/>
            <a:ext cx="10213428" cy="4033454"/>
          </a:xfrm>
        </p:spPr>
        <p:txBody>
          <a:bodyPr>
            <a:normAutofit/>
          </a:bodyPr>
          <a:lstStyle/>
          <a:p>
            <a:r>
              <a:rPr lang="en-US" sz="3200" dirty="0">
                <a:solidFill>
                  <a:schemeClr val="bg1"/>
                </a:solidFill>
              </a:rPr>
              <a:t>Paul quotes the same passage from Isaiah in Acts 28:25-27</a:t>
            </a:r>
          </a:p>
          <a:p>
            <a:endParaRPr lang="en-US" sz="3200" dirty="0">
              <a:solidFill>
                <a:schemeClr val="bg1"/>
              </a:solidFill>
            </a:endParaRPr>
          </a:p>
          <a:p>
            <a:r>
              <a:rPr lang="en-US" sz="3200" dirty="0">
                <a:solidFill>
                  <a:schemeClr val="bg1"/>
                </a:solidFill>
              </a:rPr>
              <a:t>There are many who have concrete minds – MIXED UP AND SET!</a:t>
            </a:r>
          </a:p>
          <a:p>
            <a:r>
              <a:rPr lang="en-US" sz="3200" dirty="0">
                <a:solidFill>
                  <a:schemeClr val="bg1"/>
                </a:solidFill>
              </a:rPr>
              <a:t>Some will turn their away from the truth.</a:t>
            </a:r>
          </a:p>
          <a:p>
            <a:r>
              <a:rPr lang="en-US" sz="3200" dirty="0">
                <a:solidFill>
                  <a:schemeClr val="bg1"/>
                </a:solidFill>
              </a:rPr>
              <a:t>Some reject anything other than what they have been taught.</a:t>
            </a:r>
          </a:p>
        </p:txBody>
      </p:sp>
      <p:pic>
        <p:nvPicPr>
          <p:cNvPr id="5" name="Picture 4">
            <a:extLst>
              <a:ext uri="{FF2B5EF4-FFF2-40B4-BE49-F238E27FC236}">
                <a16:creationId xmlns:a16="http://schemas.microsoft.com/office/drawing/2014/main" id="{D8DE8C6C-AACD-47CF-AD7B-9FDC980311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37209" y="61803"/>
            <a:ext cx="4110122" cy="2304119"/>
          </a:xfrm>
          <a:prstGeom prst="rect">
            <a:avLst/>
          </a:prstGeom>
        </p:spPr>
      </p:pic>
    </p:spTree>
    <p:extLst>
      <p:ext uri="{BB962C8B-B14F-4D97-AF65-F5344CB8AC3E}">
        <p14:creationId xmlns:p14="http://schemas.microsoft.com/office/powerpoint/2010/main" val="2709548172"/>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A0080-D91E-46DA-8A2D-183BCB7F633B}"/>
              </a:ext>
            </a:extLst>
          </p:cNvPr>
          <p:cNvSpPr>
            <a:spLocks noGrp="1"/>
          </p:cNvSpPr>
          <p:nvPr>
            <p:ph type="title"/>
          </p:nvPr>
        </p:nvSpPr>
        <p:spPr/>
        <p:txBody>
          <a:bodyPr/>
          <a:lstStyle/>
          <a:p>
            <a:r>
              <a:rPr lang="en-US" b="1" dirty="0">
                <a:solidFill>
                  <a:schemeClr val="bg1"/>
                </a:solidFill>
                <a:latin typeface="Bodoni MT Black" panose="02070A03080606020203" pitchFamily="18" charset="0"/>
              </a:rPr>
              <a:t>Closed Eyes</a:t>
            </a:r>
          </a:p>
        </p:txBody>
      </p:sp>
      <p:sp>
        <p:nvSpPr>
          <p:cNvPr id="3" name="Content Placeholder 2">
            <a:extLst>
              <a:ext uri="{FF2B5EF4-FFF2-40B4-BE49-F238E27FC236}">
                <a16:creationId xmlns:a16="http://schemas.microsoft.com/office/drawing/2014/main" id="{7F18EAAF-B4E4-4C25-9072-2897CCE51189}"/>
              </a:ext>
            </a:extLst>
          </p:cNvPr>
          <p:cNvSpPr>
            <a:spLocks noGrp="1"/>
          </p:cNvSpPr>
          <p:nvPr>
            <p:ph idx="1"/>
          </p:nvPr>
        </p:nvSpPr>
        <p:spPr/>
        <p:txBody>
          <a:bodyPr>
            <a:normAutofit/>
          </a:bodyPr>
          <a:lstStyle/>
          <a:p>
            <a:r>
              <a:rPr lang="en-US" sz="3200" dirty="0">
                <a:solidFill>
                  <a:schemeClr val="bg1"/>
                </a:solidFill>
              </a:rPr>
              <a:t>Physical blindness is a medical condition – not chosen</a:t>
            </a:r>
          </a:p>
          <a:p>
            <a:r>
              <a:rPr lang="en-US" sz="3200" dirty="0">
                <a:solidFill>
                  <a:schemeClr val="bg1"/>
                </a:solidFill>
              </a:rPr>
              <a:t>These verses show a DELIBERATE closing of the eyes</a:t>
            </a:r>
          </a:p>
          <a:p>
            <a:r>
              <a:rPr lang="en-US" sz="3200" dirty="0">
                <a:solidFill>
                  <a:schemeClr val="bg1"/>
                </a:solidFill>
              </a:rPr>
              <a:t>What is the purpose of closing the eyes?</a:t>
            </a:r>
          </a:p>
          <a:p>
            <a:r>
              <a:rPr lang="en-US" sz="3200" dirty="0">
                <a:solidFill>
                  <a:schemeClr val="bg1"/>
                </a:solidFill>
              </a:rPr>
              <a:t>1. Do not want to understand</a:t>
            </a:r>
          </a:p>
          <a:p>
            <a:r>
              <a:rPr lang="en-US" sz="3200" dirty="0">
                <a:solidFill>
                  <a:schemeClr val="bg1"/>
                </a:solidFill>
              </a:rPr>
              <a:t>2. Do not want to hear the truth</a:t>
            </a:r>
          </a:p>
          <a:p>
            <a:r>
              <a:rPr lang="en-US" sz="3200" dirty="0">
                <a:solidFill>
                  <a:schemeClr val="bg1"/>
                </a:solidFill>
              </a:rPr>
              <a:t>3. Do not want to turn from their sin</a:t>
            </a:r>
          </a:p>
          <a:p>
            <a:r>
              <a:rPr lang="en-US" sz="3200" dirty="0">
                <a:solidFill>
                  <a:schemeClr val="bg1"/>
                </a:solidFill>
              </a:rPr>
              <a:t>4. Do not want to be healed (saved)</a:t>
            </a:r>
          </a:p>
        </p:txBody>
      </p:sp>
      <p:pic>
        <p:nvPicPr>
          <p:cNvPr id="5" name="Picture 4">
            <a:extLst>
              <a:ext uri="{FF2B5EF4-FFF2-40B4-BE49-F238E27FC236}">
                <a16:creationId xmlns:a16="http://schemas.microsoft.com/office/drawing/2014/main" id="{799CF694-3D42-4A1C-9084-A0E443BA37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837" y="4051739"/>
            <a:ext cx="4528839" cy="2538850"/>
          </a:xfrm>
          <a:prstGeom prst="rect">
            <a:avLst/>
          </a:prstGeom>
        </p:spPr>
      </p:pic>
    </p:spTree>
    <p:extLst>
      <p:ext uri="{BB962C8B-B14F-4D97-AF65-F5344CB8AC3E}">
        <p14:creationId xmlns:p14="http://schemas.microsoft.com/office/powerpoint/2010/main" val="1246046425"/>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A0080-D91E-46DA-8A2D-183BCB7F633B}"/>
              </a:ext>
            </a:extLst>
          </p:cNvPr>
          <p:cNvSpPr>
            <a:spLocks noGrp="1"/>
          </p:cNvSpPr>
          <p:nvPr>
            <p:ph type="title"/>
          </p:nvPr>
        </p:nvSpPr>
        <p:spPr/>
        <p:txBody>
          <a:bodyPr/>
          <a:lstStyle/>
          <a:p>
            <a:r>
              <a:rPr lang="en-US" b="1" dirty="0">
                <a:solidFill>
                  <a:schemeClr val="bg1"/>
                </a:solidFill>
                <a:latin typeface="Bodoni MT Black" panose="02070A03080606020203" pitchFamily="18" charset="0"/>
              </a:rPr>
              <a:t>Open Eyes</a:t>
            </a:r>
          </a:p>
        </p:txBody>
      </p:sp>
      <p:sp>
        <p:nvSpPr>
          <p:cNvPr id="3" name="Content Placeholder 2">
            <a:extLst>
              <a:ext uri="{FF2B5EF4-FFF2-40B4-BE49-F238E27FC236}">
                <a16:creationId xmlns:a16="http://schemas.microsoft.com/office/drawing/2014/main" id="{7F18EAAF-B4E4-4C25-9072-2897CCE51189}"/>
              </a:ext>
            </a:extLst>
          </p:cNvPr>
          <p:cNvSpPr>
            <a:spLocks noGrp="1"/>
          </p:cNvSpPr>
          <p:nvPr>
            <p:ph idx="1"/>
          </p:nvPr>
        </p:nvSpPr>
        <p:spPr/>
        <p:txBody>
          <a:bodyPr>
            <a:noAutofit/>
          </a:bodyPr>
          <a:lstStyle/>
          <a:p>
            <a:pPr marR="0" algn="l" rtl="0"/>
            <a:r>
              <a:rPr lang="en-US" sz="3200" b="0" i="0" u="none" strike="noStrike" baseline="0" dirty="0">
                <a:solidFill>
                  <a:schemeClr val="bg1"/>
                </a:solidFill>
                <a:latin typeface="Verdana" panose="020B0604030504040204" pitchFamily="34" charset="0"/>
              </a:rPr>
              <a:t>(Acts 26:15)  So I said, 'Who are You, Lord?' And He said, 'I am Jesus, whom you are persecuting.</a:t>
            </a:r>
          </a:p>
          <a:p>
            <a:pPr marR="0" algn="l" rtl="0"/>
            <a:r>
              <a:rPr lang="en-US" sz="3200" b="0" i="0" u="none" strike="noStrike" baseline="0" dirty="0">
                <a:solidFill>
                  <a:schemeClr val="bg1"/>
                </a:solidFill>
                <a:latin typeface="Verdana" panose="020B0604030504040204" pitchFamily="34" charset="0"/>
              </a:rPr>
              <a:t>(Acts 26:16)  But rise and stand on your feet; for I have appeared to you for this purpose, to make you a minister and a witness both of the things which you have seen and of the things which I will yet reveal to you.</a:t>
            </a:r>
          </a:p>
        </p:txBody>
      </p:sp>
    </p:spTree>
    <p:extLst>
      <p:ext uri="{BB962C8B-B14F-4D97-AF65-F5344CB8AC3E}">
        <p14:creationId xmlns:p14="http://schemas.microsoft.com/office/powerpoint/2010/main" val="3202449240"/>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A0080-D91E-46DA-8A2D-183BCB7F633B}"/>
              </a:ext>
            </a:extLst>
          </p:cNvPr>
          <p:cNvSpPr>
            <a:spLocks noGrp="1"/>
          </p:cNvSpPr>
          <p:nvPr>
            <p:ph type="title"/>
          </p:nvPr>
        </p:nvSpPr>
        <p:spPr/>
        <p:txBody>
          <a:bodyPr/>
          <a:lstStyle/>
          <a:p>
            <a:r>
              <a:rPr lang="en-US" b="1" dirty="0">
                <a:solidFill>
                  <a:schemeClr val="bg1"/>
                </a:solidFill>
                <a:latin typeface="Bodoni MT Black" panose="02070A03080606020203" pitchFamily="18" charset="0"/>
              </a:rPr>
              <a:t>Open Eyes</a:t>
            </a:r>
          </a:p>
        </p:txBody>
      </p:sp>
      <p:sp>
        <p:nvSpPr>
          <p:cNvPr id="3" name="Content Placeholder 2">
            <a:extLst>
              <a:ext uri="{FF2B5EF4-FFF2-40B4-BE49-F238E27FC236}">
                <a16:creationId xmlns:a16="http://schemas.microsoft.com/office/drawing/2014/main" id="{7F18EAAF-B4E4-4C25-9072-2897CCE51189}"/>
              </a:ext>
            </a:extLst>
          </p:cNvPr>
          <p:cNvSpPr>
            <a:spLocks noGrp="1"/>
          </p:cNvSpPr>
          <p:nvPr>
            <p:ph idx="1"/>
          </p:nvPr>
        </p:nvSpPr>
        <p:spPr/>
        <p:txBody>
          <a:bodyPr>
            <a:noAutofit/>
          </a:bodyPr>
          <a:lstStyle/>
          <a:p>
            <a:pPr marR="0" algn="l" rtl="0"/>
            <a:r>
              <a:rPr lang="en-US" sz="3200" b="0" i="0" u="none" strike="noStrike" baseline="0" dirty="0">
                <a:solidFill>
                  <a:schemeClr val="bg1"/>
                </a:solidFill>
                <a:latin typeface="Verdana" panose="020B0604030504040204" pitchFamily="34" charset="0"/>
              </a:rPr>
              <a:t>(Acts 26:17)  I will deliver you from the </a:t>
            </a:r>
            <a:r>
              <a:rPr lang="en-US" sz="3200" b="0" i="1" u="none" strike="noStrike" baseline="0" dirty="0">
                <a:solidFill>
                  <a:schemeClr val="bg1"/>
                </a:solidFill>
                <a:latin typeface="Verdana" panose="020B0604030504040204" pitchFamily="34" charset="0"/>
              </a:rPr>
              <a:t>Jewish</a:t>
            </a:r>
            <a:r>
              <a:rPr lang="en-US" sz="3200" b="0" i="0" u="none" strike="noStrike" baseline="0" dirty="0">
                <a:solidFill>
                  <a:schemeClr val="bg1"/>
                </a:solidFill>
                <a:latin typeface="Verdana" panose="020B0604030504040204" pitchFamily="34" charset="0"/>
              </a:rPr>
              <a:t> people, as well as </a:t>
            </a:r>
            <a:r>
              <a:rPr lang="en-US" sz="3200" b="0" i="1" u="none" strike="noStrike" baseline="0" dirty="0">
                <a:solidFill>
                  <a:schemeClr val="bg1"/>
                </a:solidFill>
                <a:latin typeface="Verdana" panose="020B0604030504040204" pitchFamily="34" charset="0"/>
              </a:rPr>
              <a:t>from</a:t>
            </a:r>
            <a:r>
              <a:rPr lang="en-US" sz="3200" b="0" i="0" u="none" strike="noStrike" baseline="0" dirty="0">
                <a:solidFill>
                  <a:schemeClr val="bg1"/>
                </a:solidFill>
                <a:latin typeface="Verdana" panose="020B0604030504040204" pitchFamily="34" charset="0"/>
              </a:rPr>
              <a:t> the Gentiles, to whom I now send you,</a:t>
            </a:r>
          </a:p>
          <a:p>
            <a:pPr marR="0" algn="l" rtl="0"/>
            <a:r>
              <a:rPr lang="en-US" sz="3200" b="0" i="0" u="none" strike="noStrike" baseline="0" dirty="0">
                <a:solidFill>
                  <a:schemeClr val="bg1"/>
                </a:solidFill>
                <a:latin typeface="Verdana" panose="020B0604030504040204" pitchFamily="34" charset="0"/>
              </a:rPr>
              <a:t>(Acts 26:18)  </a:t>
            </a:r>
            <a:r>
              <a:rPr lang="en-US" sz="3200" b="1" i="0" u="sng" strike="noStrike" baseline="0" dirty="0">
                <a:solidFill>
                  <a:schemeClr val="bg1"/>
                </a:solidFill>
                <a:latin typeface="Verdana" panose="020B0604030504040204" pitchFamily="34" charset="0"/>
              </a:rPr>
              <a:t>to open their eyes</a:t>
            </a:r>
            <a:r>
              <a:rPr lang="en-US" sz="3200" b="0" i="0" u="none" strike="noStrike" baseline="0" dirty="0">
                <a:solidFill>
                  <a:schemeClr val="bg1"/>
                </a:solidFill>
                <a:latin typeface="Verdana" panose="020B0604030504040204" pitchFamily="34" charset="0"/>
              </a:rPr>
              <a:t>, </a:t>
            </a:r>
            <a:r>
              <a:rPr lang="en-US" sz="3200" b="0" i="1" u="none" strike="noStrike" baseline="0" dirty="0">
                <a:solidFill>
                  <a:schemeClr val="bg1"/>
                </a:solidFill>
                <a:latin typeface="Verdana" panose="020B0604030504040204" pitchFamily="34" charset="0"/>
              </a:rPr>
              <a:t>in order</a:t>
            </a:r>
            <a:r>
              <a:rPr lang="en-US" sz="3200" b="0" i="0" u="none" strike="noStrike" baseline="0" dirty="0">
                <a:solidFill>
                  <a:schemeClr val="bg1"/>
                </a:solidFill>
                <a:latin typeface="Verdana" panose="020B0604030504040204" pitchFamily="34" charset="0"/>
              </a:rPr>
              <a:t> to </a:t>
            </a:r>
            <a:r>
              <a:rPr lang="en-US" sz="3200" b="1" i="0" u="sng" strike="noStrike" baseline="0" dirty="0">
                <a:solidFill>
                  <a:schemeClr val="bg1"/>
                </a:solidFill>
                <a:latin typeface="Verdana" panose="020B0604030504040204" pitchFamily="34" charset="0"/>
              </a:rPr>
              <a:t>turn </a:t>
            </a:r>
            <a:r>
              <a:rPr lang="en-US" sz="3200" b="1" i="1" u="sng" strike="noStrike" baseline="0" dirty="0">
                <a:solidFill>
                  <a:schemeClr val="bg1"/>
                </a:solidFill>
                <a:latin typeface="Verdana" panose="020B0604030504040204" pitchFamily="34" charset="0"/>
              </a:rPr>
              <a:t>them</a:t>
            </a:r>
            <a:r>
              <a:rPr lang="en-US" sz="3200" b="1" i="0" u="sng" strike="noStrike" baseline="0" dirty="0">
                <a:solidFill>
                  <a:schemeClr val="bg1"/>
                </a:solidFill>
                <a:latin typeface="Verdana" panose="020B0604030504040204" pitchFamily="34" charset="0"/>
              </a:rPr>
              <a:t> from darkness to light</a:t>
            </a:r>
            <a:r>
              <a:rPr lang="en-US" sz="3200" b="0" i="0" u="none" strike="noStrike" baseline="0" dirty="0">
                <a:solidFill>
                  <a:schemeClr val="bg1"/>
                </a:solidFill>
                <a:latin typeface="Verdana" panose="020B0604030504040204" pitchFamily="34" charset="0"/>
              </a:rPr>
              <a:t>, and </a:t>
            </a:r>
            <a:r>
              <a:rPr lang="en-US" sz="3200" b="0" i="1" u="none" strike="noStrike" baseline="0" dirty="0">
                <a:solidFill>
                  <a:schemeClr val="bg1"/>
                </a:solidFill>
                <a:latin typeface="Verdana" panose="020B0604030504040204" pitchFamily="34" charset="0"/>
              </a:rPr>
              <a:t>from</a:t>
            </a:r>
            <a:r>
              <a:rPr lang="en-US" sz="3200" b="0" i="0" u="none" strike="noStrike" baseline="0" dirty="0">
                <a:solidFill>
                  <a:schemeClr val="bg1"/>
                </a:solidFill>
                <a:latin typeface="Verdana" panose="020B0604030504040204" pitchFamily="34" charset="0"/>
              </a:rPr>
              <a:t> the power of Satan to God, that they may </a:t>
            </a:r>
            <a:r>
              <a:rPr lang="en-US" sz="3200" i="0" u="sng" strike="noStrike" baseline="0" dirty="0">
                <a:solidFill>
                  <a:schemeClr val="bg1"/>
                </a:solidFill>
                <a:latin typeface="Verdana" panose="020B0604030504040204" pitchFamily="34" charset="0"/>
              </a:rPr>
              <a:t>receive forgiveness of sins</a:t>
            </a:r>
            <a:r>
              <a:rPr lang="en-US" sz="3200" i="0" strike="noStrike" baseline="0" dirty="0">
                <a:solidFill>
                  <a:schemeClr val="bg1"/>
                </a:solidFill>
                <a:latin typeface="Verdana" panose="020B0604030504040204" pitchFamily="34" charset="0"/>
              </a:rPr>
              <a:t> </a:t>
            </a:r>
            <a:r>
              <a:rPr lang="en-US" sz="3200" b="0" i="0" u="none" strike="noStrike" baseline="0" dirty="0">
                <a:solidFill>
                  <a:schemeClr val="bg1"/>
                </a:solidFill>
                <a:latin typeface="Verdana" panose="020B0604030504040204" pitchFamily="34" charset="0"/>
              </a:rPr>
              <a:t>and an </a:t>
            </a:r>
            <a:r>
              <a:rPr lang="en-US" sz="3200" i="0" u="sng" strike="noStrike" baseline="0" dirty="0">
                <a:solidFill>
                  <a:schemeClr val="bg1"/>
                </a:solidFill>
                <a:latin typeface="Verdana" panose="020B0604030504040204" pitchFamily="34" charset="0"/>
              </a:rPr>
              <a:t>inheritance among those who are sanctified </a:t>
            </a:r>
            <a:r>
              <a:rPr lang="en-US" sz="3200" b="0" i="0" u="none" strike="noStrike" baseline="0" dirty="0">
                <a:solidFill>
                  <a:schemeClr val="bg1"/>
                </a:solidFill>
                <a:latin typeface="Verdana" panose="020B0604030504040204" pitchFamily="34" charset="0"/>
              </a:rPr>
              <a:t>by faith in Me.'</a:t>
            </a:r>
          </a:p>
        </p:txBody>
      </p:sp>
    </p:spTree>
    <p:extLst>
      <p:ext uri="{BB962C8B-B14F-4D97-AF65-F5344CB8AC3E}">
        <p14:creationId xmlns:p14="http://schemas.microsoft.com/office/powerpoint/2010/main" val="2438829867"/>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A0080-D91E-46DA-8A2D-183BCB7F633B}"/>
              </a:ext>
            </a:extLst>
          </p:cNvPr>
          <p:cNvSpPr>
            <a:spLocks noGrp="1"/>
          </p:cNvSpPr>
          <p:nvPr>
            <p:ph type="title"/>
          </p:nvPr>
        </p:nvSpPr>
        <p:spPr/>
        <p:txBody>
          <a:bodyPr/>
          <a:lstStyle/>
          <a:p>
            <a:r>
              <a:rPr lang="en-US" b="1" dirty="0">
                <a:solidFill>
                  <a:schemeClr val="bg1"/>
                </a:solidFill>
                <a:latin typeface="Bodoni MT Black" panose="02070A03080606020203" pitchFamily="18" charset="0"/>
              </a:rPr>
              <a:t>Open Eyes</a:t>
            </a:r>
          </a:p>
        </p:txBody>
      </p:sp>
      <p:sp>
        <p:nvSpPr>
          <p:cNvPr id="3" name="Content Placeholder 2">
            <a:extLst>
              <a:ext uri="{FF2B5EF4-FFF2-40B4-BE49-F238E27FC236}">
                <a16:creationId xmlns:a16="http://schemas.microsoft.com/office/drawing/2014/main" id="{7F18EAAF-B4E4-4C25-9072-2897CCE51189}"/>
              </a:ext>
            </a:extLst>
          </p:cNvPr>
          <p:cNvSpPr>
            <a:spLocks noGrp="1"/>
          </p:cNvSpPr>
          <p:nvPr>
            <p:ph idx="1"/>
          </p:nvPr>
        </p:nvSpPr>
        <p:spPr/>
        <p:txBody>
          <a:bodyPr>
            <a:noAutofit/>
          </a:bodyPr>
          <a:lstStyle/>
          <a:p>
            <a:pPr marR="0" algn="l" rtl="0"/>
            <a:r>
              <a:rPr lang="en-US" sz="3200" dirty="0">
                <a:solidFill>
                  <a:schemeClr val="bg1"/>
                </a:solidFill>
                <a:latin typeface="Verdana" panose="020B0604030504040204" pitchFamily="34" charset="0"/>
              </a:rPr>
              <a:t>Jesus made some promises to Paul</a:t>
            </a:r>
          </a:p>
          <a:p>
            <a:pPr marR="0" algn="l" rtl="0"/>
            <a:r>
              <a:rPr lang="en-US" sz="3200" b="0" i="0" u="none" strike="noStrike" baseline="0" dirty="0">
                <a:solidFill>
                  <a:schemeClr val="bg1"/>
                </a:solidFill>
                <a:latin typeface="Verdana" panose="020B0604030504040204" pitchFamily="34" charset="0"/>
              </a:rPr>
              <a:t>1. Jesus will reveal what you need to know</a:t>
            </a:r>
          </a:p>
          <a:p>
            <a:pPr marR="0" algn="l" rtl="0"/>
            <a:r>
              <a:rPr lang="en-US" sz="3200" dirty="0">
                <a:solidFill>
                  <a:schemeClr val="bg1"/>
                </a:solidFill>
                <a:latin typeface="Verdana" panose="020B0604030504040204" pitchFamily="34" charset="0"/>
              </a:rPr>
              <a:t>2. Deliver you from enemies (Jew / Gentile)</a:t>
            </a:r>
          </a:p>
          <a:p>
            <a:pPr marR="0" algn="l" rtl="0"/>
            <a:r>
              <a:rPr lang="en-US" sz="3200" dirty="0">
                <a:solidFill>
                  <a:schemeClr val="bg1"/>
                </a:solidFill>
                <a:latin typeface="Verdana" panose="020B0604030504040204" pitchFamily="34" charset="0"/>
              </a:rPr>
              <a:t>3. Jesus is sending Paul to them (enemies)</a:t>
            </a:r>
          </a:p>
          <a:p>
            <a:pPr marR="0" algn="l" rtl="0"/>
            <a:endParaRPr lang="en-US" sz="3200" dirty="0">
              <a:solidFill>
                <a:schemeClr val="bg1"/>
              </a:solidFill>
              <a:latin typeface="Verdana" panose="020B0604030504040204" pitchFamily="34" charset="0"/>
            </a:endParaRPr>
          </a:p>
          <a:p>
            <a:pPr marR="0" algn="l" rtl="0"/>
            <a:r>
              <a:rPr lang="en-US" sz="3200" b="0" i="0" u="none" strike="noStrike" baseline="0" dirty="0">
                <a:solidFill>
                  <a:schemeClr val="bg1"/>
                </a:solidFill>
                <a:latin typeface="Verdana" panose="020B0604030504040204" pitchFamily="34" charset="0"/>
              </a:rPr>
              <a:t>WHY WOULD JESUS DO THAT?</a:t>
            </a:r>
          </a:p>
        </p:txBody>
      </p:sp>
    </p:spTree>
    <p:extLst>
      <p:ext uri="{BB962C8B-B14F-4D97-AF65-F5344CB8AC3E}">
        <p14:creationId xmlns:p14="http://schemas.microsoft.com/office/powerpoint/2010/main" val="2641603756"/>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A0080-D91E-46DA-8A2D-183BCB7F633B}"/>
              </a:ext>
            </a:extLst>
          </p:cNvPr>
          <p:cNvSpPr>
            <a:spLocks noGrp="1"/>
          </p:cNvSpPr>
          <p:nvPr>
            <p:ph type="title"/>
          </p:nvPr>
        </p:nvSpPr>
        <p:spPr/>
        <p:txBody>
          <a:bodyPr/>
          <a:lstStyle/>
          <a:p>
            <a:r>
              <a:rPr lang="en-US" b="1" dirty="0">
                <a:solidFill>
                  <a:schemeClr val="bg1"/>
                </a:solidFill>
                <a:latin typeface="Bodoni MT Black" panose="02070A03080606020203" pitchFamily="18" charset="0"/>
              </a:rPr>
              <a:t>Open Eyes</a:t>
            </a:r>
          </a:p>
        </p:txBody>
      </p:sp>
      <p:sp>
        <p:nvSpPr>
          <p:cNvPr id="3" name="Content Placeholder 2">
            <a:extLst>
              <a:ext uri="{FF2B5EF4-FFF2-40B4-BE49-F238E27FC236}">
                <a16:creationId xmlns:a16="http://schemas.microsoft.com/office/drawing/2014/main" id="{7F18EAAF-B4E4-4C25-9072-2897CCE51189}"/>
              </a:ext>
            </a:extLst>
          </p:cNvPr>
          <p:cNvSpPr>
            <a:spLocks noGrp="1"/>
          </p:cNvSpPr>
          <p:nvPr>
            <p:ph idx="1"/>
          </p:nvPr>
        </p:nvSpPr>
        <p:spPr/>
        <p:txBody>
          <a:bodyPr>
            <a:noAutofit/>
          </a:bodyPr>
          <a:lstStyle/>
          <a:p>
            <a:pPr marR="0" algn="l" rtl="0"/>
            <a:r>
              <a:rPr lang="en-US" sz="3200" dirty="0">
                <a:solidFill>
                  <a:schemeClr val="bg1"/>
                </a:solidFill>
                <a:latin typeface="Verdana" panose="020B0604030504040204" pitchFamily="34" charset="0"/>
              </a:rPr>
              <a:t>JESUS SENT PAUL TO:</a:t>
            </a:r>
          </a:p>
          <a:p>
            <a:pPr marR="0" algn="l" rtl="0"/>
            <a:r>
              <a:rPr lang="en-US" sz="3200" b="0" i="0" u="none" strike="noStrike" baseline="0" dirty="0">
                <a:solidFill>
                  <a:schemeClr val="bg1"/>
                </a:solidFill>
                <a:latin typeface="Verdana" panose="020B0604030504040204" pitchFamily="34" charset="0"/>
              </a:rPr>
              <a:t>1. Open their eyes</a:t>
            </a:r>
          </a:p>
          <a:p>
            <a:pPr marR="0" algn="l" rtl="0"/>
            <a:r>
              <a:rPr lang="en-US" sz="3200" dirty="0">
                <a:solidFill>
                  <a:schemeClr val="bg1"/>
                </a:solidFill>
                <a:latin typeface="Verdana" panose="020B0604030504040204" pitchFamily="34" charset="0"/>
              </a:rPr>
              <a:t>2. Turn them from darkness to light</a:t>
            </a:r>
          </a:p>
          <a:p>
            <a:pPr marR="0" algn="l" rtl="0"/>
            <a:r>
              <a:rPr lang="en-US" sz="3200" dirty="0">
                <a:solidFill>
                  <a:schemeClr val="bg1"/>
                </a:solidFill>
                <a:latin typeface="Verdana" panose="020B0604030504040204" pitchFamily="34" charset="0"/>
              </a:rPr>
              <a:t>3. Turn them from the power of Satan</a:t>
            </a:r>
          </a:p>
          <a:p>
            <a:pPr marR="0" algn="l" rtl="0"/>
            <a:r>
              <a:rPr lang="en-US" sz="3200" b="0" i="0" u="none" strike="noStrike" baseline="0" dirty="0">
                <a:solidFill>
                  <a:schemeClr val="bg1"/>
                </a:solidFill>
                <a:latin typeface="Verdana" panose="020B0604030504040204" pitchFamily="34" charset="0"/>
              </a:rPr>
              <a:t>4. They can receive the forgiveness of sins</a:t>
            </a:r>
          </a:p>
          <a:p>
            <a:pPr marR="0" algn="l" rtl="0"/>
            <a:r>
              <a:rPr lang="en-US" sz="3200" dirty="0">
                <a:solidFill>
                  <a:schemeClr val="bg1"/>
                </a:solidFill>
                <a:latin typeface="Verdana" panose="020B0604030504040204" pitchFamily="34" charset="0"/>
              </a:rPr>
              <a:t>5. Obtain an inheritance (heaven)</a:t>
            </a:r>
            <a:endParaRPr lang="en-US" sz="3200"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3235912410"/>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A0080-D91E-46DA-8A2D-183BCB7F633B}"/>
              </a:ext>
            </a:extLst>
          </p:cNvPr>
          <p:cNvSpPr>
            <a:spLocks noGrp="1"/>
          </p:cNvSpPr>
          <p:nvPr>
            <p:ph type="title"/>
          </p:nvPr>
        </p:nvSpPr>
        <p:spPr/>
        <p:txBody>
          <a:bodyPr/>
          <a:lstStyle/>
          <a:p>
            <a:r>
              <a:rPr lang="en-US" b="1" dirty="0">
                <a:solidFill>
                  <a:schemeClr val="bg1"/>
                </a:solidFill>
                <a:latin typeface="Bodoni MT Black" panose="02070A03080606020203" pitchFamily="18" charset="0"/>
              </a:rPr>
              <a:t>Open Eyes</a:t>
            </a:r>
          </a:p>
        </p:txBody>
      </p:sp>
      <p:sp>
        <p:nvSpPr>
          <p:cNvPr id="3" name="Content Placeholder 2">
            <a:extLst>
              <a:ext uri="{FF2B5EF4-FFF2-40B4-BE49-F238E27FC236}">
                <a16:creationId xmlns:a16="http://schemas.microsoft.com/office/drawing/2014/main" id="{7F18EAAF-B4E4-4C25-9072-2897CCE51189}"/>
              </a:ext>
            </a:extLst>
          </p:cNvPr>
          <p:cNvSpPr>
            <a:spLocks noGrp="1"/>
          </p:cNvSpPr>
          <p:nvPr>
            <p:ph idx="1"/>
          </p:nvPr>
        </p:nvSpPr>
        <p:spPr/>
        <p:txBody>
          <a:bodyPr>
            <a:noAutofit/>
          </a:bodyPr>
          <a:lstStyle/>
          <a:p>
            <a:pPr marR="0" algn="l" rtl="0"/>
            <a:r>
              <a:rPr lang="en-US" sz="3200" dirty="0">
                <a:solidFill>
                  <a:schemeClr val="bg1"/>
                </a:solidFill>
                <a:latin typeface="Verdana" panose="020B0604030504040204" pitchFamily="34" charset="0"/>
              </a:rPr>
              <a:t>Jesus has been raised from the grave.</a:t>
            </a:r>
          </a:p>
          <a:p>
            <a:pPr marR="0" algn="l" rtl="0"/>
            <a:r>
              <a:rPr lang="en-US" sz="3200" b="0" i="0" u="none" strike="noStrike" baseline="0" dirty="0">
                <a:solidFill>
                  <a:schemeClr val="bg1"/>
                </a:solidFill>
                <a:latin typeface="Verdana" panose="020B0604030504040204" pitchFamily="34" charset="0"/>
              </a:rPr>
              <a:t>He meets 2 m</a:t>
            </a:r>
            <a:r>
              <a:rPr lang="en-US" sz="3200" dirty="0">
                <a:solidFill>
                  <a:schemeClr val="bg1"/>
                </a:solidFill>
                <a:latin typeface="Verdana" panose="020B0604030504040204" pitchFamily="34" charset="0"/>
              </a:rPr>
              <a:t>en on the road to Emmaus</a:t>
            </a:r>
          </a:p>
          <a:p>
            <a:pPr marR="0" algn="l" rtl="0"/>
            <a:r>
              <a:rPr lang="en-US" sz="3200" dirty="0">
                <a:solidFill>
                  <a:schemeClr val="bg1"/>
                </a:solidFill>
                <a:latin typeface="Verdana" panose="020B0604030504040204" pitchFamily="34" charset="0"/>
              </a:rPr>
              <a:t>They are sad and discouraged.</a:t>
            </a:r>
          </a:p>
          <a:p>
            <a:pPr marR="0" algn="l" rtl="0"/>
            <a:r>
              <a:rPr lang="en-US" sz="3200" dirty="0">
                <a:solidFill>
                  <a:schemeClr val="bg1"/>
                </a:solidFill>
                <a:latin typeface="Verdana" panose="020B0604030504040204" pitchFamily="34" charset="0"/>
              </a:rPr>
              <a:t>They thought Jesus was the coming Messiah.</a:t>
            </a:r>
          </a:p>
          <a:p>
            <a:pPr marR="0" algn="l" rtl="0"/>
            <a:r>
              <a:rPr lang="en-US" sz="3200" dirty="0">
                <a:solidFill>
                  <a:schemeClr val="bg1"/>
                </a:solidFill>
                <a:latin typeface="Verdana" panose="020B0604030504040204" pitchFamily="34" charset="0"/>
              </a:rPr>
              <a:t>Now he has died and their hope is gone.</a:t>
            </a:r>
          </a:p>
        </p:txBody>
      </p:sp>
    </p:spTree>
    <p:extLst>
      <p:ext uri="{BB962C8B-B14F-4D97-AF65-F5344CB8AC3E}">
        <p14:creationId xmlns:p14="http://schemas.microsoft.com/office/powerpoint/2010/main" val="1087716902"/>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672</Words>
  <Application>Microsoft Office PowerPoint</Application>
  <PresentationFormat>Widescreen</PresentationFormat>
  <Paragraphs>64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Bodoni MT Black</vt:lpstr>
      <vt:lpstr>Calibri</vt:lpstr>
      <vt:lpstr>Calibri Light</vt:lpstr>
      <vt:lpstr>Verdana</vt:lpstr>
      <vt:lpstr>Office Theme</vt:lpstr>
      <vt:lpstr>CLOSED EYES</vt:lpstr>
      <vt:lpstr>Matthew 13:13-15</vt:lpstr>
      <vt:lpstr>Closed Eyes</vt:lpstr>
      <vt:lpstr>Closed Eyes</vt:lpstr>
      <vt:lpstr>Open Eyes</vt:lpstr>
      <vt:lpstr>Open Eyes</vt:lpstr>
      <vt:lpstr>Open Eyes</vt:lpstr>
      <vt:lpstr>Open Eyes</vt:lpstr>
      <vt:lpstr>Open Eyes</vt:lpstr>
      <vt:lpstr>Open Eyes</vt:lpstr>
      <vt:lpstr>Open Eyes</vt:lpstr>
      <vt:lpstr>Open Eyes</vt:lpstr>
      <vt:lpstr>Closed Eyes or Open Eyes?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CLOSED EYES</dc:title>
  <dc:creator>Manly Luscombe</dc:creator>
  <cp:lastModifiedBy>Manly Luscombe</cp:lastModifiedBy>
  <cp:revision>10</cp:revision>
  <dcterms:created xsi:type="dcterms:W3CDTF">2020-10-28T01:17:19Z</dcterms:created>
  <dcterms:modified xsi:type="dcterms:W3CDTF">2020-11-05T19:20:46Z</dcterms:modified>
</cp:coreProperties>
</file>