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12/8/2022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12/8/2022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E7C0-C036-C4ED-85BC-8D38107901CE}"/>
              </a:ext>
            </a:extLst>
          </p:cNvPr>
          <p:cNvSpPr>
            <a:spLocks noGrp="1"/>
          </p:cNvSpPr>
          <p:nvPr>
            <p:ph type="ctrTitle"/>
          </p:nvPr>
        </p:nvSpPr>
        <p:spPr/>
        <p:txBody>
          <a:bodyPr/>
          <a:lstStyle/>
          <a:p>
            <a:r>
              <a:rPr lang="en-US" dirty="0"/>
              <a:t>Enemies of Christ</a:t>
            </a:r>
          </a:p>
        </p:txBody>
      </p:sp>
      <p:sp>
        <p:nvSpPr>
          <p:cNvPr id="3" name="Subtitle 2">
            <a:extLst>
              <a:ext uri="{FF2B5EF4-FFF2-40B4-BE49-F238E27FC236}">
                <a16:creationId xmlns:a16="http://schemas.microsoft.com/office/drawing/2014/main" id="{0AF70A5D-AD99-8D3F-0625-F142324FA375}"/>
              </a:ext>
            </a:extLst>
          </p:cNvPr>
          <p:cNvSpPr>
            <a:spLocks noGrp="1"/>
          </p:cNvSpPr>
          <p:nvPr>
            <p:ph type="subTitle" idx="1"/>
          </p:nvPr>
        </p:nvSpPr>
        <p:spPr/>
        <p:txBody>
          <a:bodyPr>
            <a:normAutofit/>
          </a:bodyPr>
          <a:lstStyle/>
          <a:p>
            <a:r>
              <a:rPr lang="en-US" sz="2800" dirty="0"/>
              <a:t>Philippians 3:18-19</a:t>
            </a:r>
          </a:p>
        </p:txBody>
      </p:sp>
    </p:spTree>
    <p:extLst>
      <p:ext uri="{BB962C8B-B14F-4D97-AF65-F5344CB8AC3E}">
        <p14:creationId xmlns:p14="http://schemas.microsoft.com/office/powerpoint/2010/main" val="4174353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God is their belly</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(1 John 2:15)  Do not love the world or the things in the world. If anyone loves the world, the love of the Father is not in him.</a:t>
            </a:r>
          </a:p>
          <a:p>
            <a:pPr marR="0" algn="l" rtl="0"/>
            <a:r>
              <a:rPr lang="en-US" sz="3200" b="1" i="0" u="none" strike="noStrike" baseline="0" dirty="0">
                <a:latin typeface="Verdana" panose="020B0604030504040204" pitchFamily="34" charset="0"/>
              </a:rPr>
              <a:t>(1 John 2:16)  For all that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in the world—the lust of the flesh, the lust of the eyes, and the pride of life—is not of the Father but is of the world.</a:t>
            </a:r>
          </a:p>
        </p:txBody>
      </p:sp>
    </p:spTree>
    <p:extLst>
      <p:ext uri="{BB962C8B-B14F-4D97-AF65-F5344CB8AC3E}">
        <p14:creationId xmlns:p14="http://schemas.microsoft.com/office/powerpoint/2010/main" val="1915053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Glory is their Shame</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Many are immoral – and glad of it.</a:t>
            </a:r>
          </a:p>
          <a:p>
            <a:pPr marR="0" algn="l" rtl="0"/>
            <a:r>
              <a:rPr lang="en-US" sz="2800" b="1" dirty="0">
                <a:latin typeface="Verdana" panose="020B0604030504040204" pitchFamily="34" charset="0"/>
              </a:rPr>
              <a:t>“Gay Pride” has a parade.</a:t>
            </a:r>
          </a:p>
          <a:p>
            <a:pPr marR="0" algn="l" rtl="0"/>
            <a:r>
              <a:rPr lang="en-US" sz="2800" b="1" i="0" u="none" strike="noStrike" baseline="0" dirty="0">
                <a:latin typeface="Verdana" panose="020B0604030504040204" pitchFamily="34" charset="0"/>
              </a:rPr>
              <a:t>Some brag about sin in Bible class.</a:t>
            </a:r>
          </a:p>
          <a:p>
            <a:r>
              <a:rPr lang="en-US" sz="3200" b="1" i="0" u="none" strike="noStrike" baseline="0" dirty="0">
                <a:latin typeface="Verdana" panose="020B0604030504040204" pitchFamily="34" charset="0"/>
              </a:rPr>
              <a:t>(Romans 1:32)  who, knowing the righteous judgment of God, that those who practice such things are deserving of death, not only do the same but also approve of those who practice them.</a:t>
            </a:r>
          </a:p>
          <a:p>
            <a:pPr marR="0" algn="l" rtl="0"/>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1029517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 Mind Earthly Things</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(James 4:4)  Adulterers and adulteresses! Do you not know that friendship with the world is enmity with God? Whoever therefore wants to be a friend of the world makes himself an enemy of God.</a:t>
            </a:r>
          </a:p>
          <a:p>
            <a:pPr marR="0" algn="l" rtl="0"/>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1921712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 Mind Earthly Things</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(Colossians 3:1)  If then you were raised with Christ, seek those things which are above, where Christ is, sitting at the right hand of God.</a:t>
            </a:r>
          </a:p>
          <a:p>
            <a:pPr marR="0" algn="l" rtl="0"/>
            <a:r>
              <a:rPr lang="en-US" sz="3200" b="1" i="0" u="none" strike="noStrike" baseline="0" dirty="0">
                <a:latin typeface="Verdana" panose="020B0604030504040204" pitchFamily="34" charset="0"/>
              </a:rPr>
              <a:t>(Colossians 3:2)  Set your mind on things above, not on things on the earth.</a:t>
            </a:r>
          </a:p>
        </p:txBody>
      </p:sp>
    </p:spTree>
    <p:extLst>
      <p:ext uri="{BB962C8B-B14F-4D97-AF65-F5344CB8AC3E}">
        <p14:creationId xmlns:p14="http://schemas.microsoft.com/office/powerpoint/2010/main" val="1181676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Does this describe you?</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W</a:t>
            </a:r>
            <a:r>
              <a:rPr lang="en-US" sz="3200" b="1" i="0" u="none" strike="noStrike" baseline="0" dirty="0">
                <a:latin typeface="Verdana" panose="020B0604030504040204" pitchFamily="34" charset="0"/>
              </a:rPr>
              <a:t>hose end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destruction, </a:t>
            </a:r>
            <a:br>
              <a:rPr lang="en-US" sz="3200" b="1" i="0" u="none" strike="noStrike" baseline="0" dirty="0">
                <a:latin typeface="Verdana" panose="020B0604030504040204" pitchFamily="34" charset="0"/>
              </a:rPr>
            </a:br>
            <a:r>
              <a:rPr lang="en-US" sz="3200" b="1" i="0" u="none" strike="noStrike" baseline="0" dirty="0">
                <a:latin typeface="Verdana" panose="020B0604030504040204" pitchFamily="34" charset="0"/>
              </a:rPr>
              <a:t>Whose god </a:t>
            </a:r>
            <a:r>
              <a:rPr lang="en-US" sz="3200" b="1" i="1" u="none" strike="noStrike" baseline="0" dirty="0">
                <a:latin typeface="Verdana" panose="020B0604030504040204" pitchFamily="34" charset="0"/>
              </a:rPr>
              <a:t>is their</a:t>
            </a:r>
            <a:r>
              <a:rPr lang="en-US" sz="3200" b="1" i="0" u="none" strike="noStrike" baseline="0" dirty="0">
                <a:latin typeface="Verdana" panose="020B0604030504040204" pitchFamily="34" charset="0"/>
              </a:rPr>
              <a:t> belly, </a:t>
            </a:r>
            <a:br>
              <a:rPr lang="en-US" sz="3200" b="1" i="0" u="none" strike="noStrike" baseline="0" dirty="0">
                <a:latin typeface="Verdana" panose="020B0604030504040204" pitchFamily="34" charset="0"/>
              </a:rPr>
            </a:br>
            <a:r>
              <a:rPr lang="en-US" sz="3200" b="1" i="0" u="none" strike="noStrike" baseline="0" dirty="0">
                <a:latin typeface="Verdana" panose="020B0604030504040204" pitchFamily="34" charset="0"/>
              </a:rPr>
              <a:t>W</a:t>
            </a:r>
            <a:r>
              <a:rPr lang="en-US" sz="3200" b="1" i="1" u="none" strike="noStrike" baseline="0" dirty="0">
                <a:latin typeface="Verdana" panose="020B0604030504040204" pitchFamily="34" charset="0"/>
              </a:rPr>
              <a:t>hose</a:t>
            </a:r>
            <a:r>
              <a:rPr lang="en-US" sz="3200" b="1" i="0" u="none" strike="noStrike" baseline="0" dirty="0">
                <a:latin typeface="Verdana" panose="020B0604030504040204" pitchFamily="34" charset="0"/>
              </a:rPr>
              <a:t> glory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in their shame—</a:t>
            </a:r>
            <a:br>
              <a:rPr lang="en-US" sz="3200" b="1" i="0" u="none" strike="noStrike" baseline="0" dirty="0">
                <a:latin typeface="Verdana" panose="020B0604030504040204" pitchFamily="34" charset="0"/>
              </a:rPr>
            </a:br>
            <a:r>
              <a:rPr lang="en-US" sz="3200" b="1" i="0" u="none" strike="noStrike" baseline="0" dirty="0">
                <a:latin typeface="Verdana" panose="020B0604030504040204" pitchFamily="34" charset="0"/>
              </a:rPr>
              <a:t>Who set their mind on earthly things.</a:t>
            </a:r>
          </a:p>
          <a:p>
            <a:pPr marR="0" algn="l" rtl="0"/>
            <a:r>
              <a:rPr lang="en-US" sz="3200" b="1" dirty="0">
                <a:latin typeface="Verdana" panose="020B0604030504040204" pitchFamily="34" charset="0"/>
              </a:rPr>
              <a:t>Philippians 3:19</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252530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71605-E3CC-07E4-5D05-80BE082DF326}"/>
              </a:ext>
            </a:extLst>
          </p:cNvPr>
          <p:cNvSpPr>
            <a:spLocks noGrp="1"/>
          </p:cNvSpPr>
          <p:nvPr>
            <p:ph type="title"/>
          </p:nvPr>
        </p:nvSpPr>
        <p:spPr/>
        <p:txBody>
          <a:bodyPr/>
          <a:lstStyle/>
          <a:p>
            <a:r>
              <a:rPr lang="en-US" dirty="0"/>
              <a:t>Some enemies of Christ</a:t>
            </a:r>
          </a:p>
        </p:txBody>
      </p:sp>
      <p:sp>
        <p:nvSpPr>
          <p:cNvPr id="3" name="Content Placeholder 2">
            <a:extLst>
              <a:ext uri="{FF2B5EF4-FFF2-40B4-BE49-F238E27FC236}">
                <a16:creationId xmlns:a16="http://schemas.microsoft.com/office/drawing/2014/main" id="{CBD0240B-6C56-EDD0-4905-9A87CD1A43DE}"/>
              </a:ext>
            </a:extLst>
          </p:cNvPr>
          <p:cNvSpPr>
            <a:spLocks noGrp="1"/>
          </p:cNvSpPr>
          <p:nvPr>
            <p:ph idx="1"/>
          </p:nvPr>
        </p:nvSpPr>
        <p:spPr/>
        <p:txBody>
          <a:bodyPr/>
          <a:lstStyle/>
          <a:p>
            <a:pPr marL="0" indent="0">
              <a:buNone/>
            </a:pPr>
            <a:r>
              <a:rPr lang="en-US" sz="4000" b="1" dirty="0"/>
              <a:t>Atheists</a:t>
            </a:r>
          </a:p>
          <a:p>
            <a:pPr marL="0" indent="0">
              <a:buNone/>
            </a:pPr>
            <a:r>
              <a:rPr lang="en-US" sz="4000" b="1" dirty="0"/>
              <a:t>		False teachers</a:t>
            </a:r>
          </a:p>
          <a:p>
            <a:pPr marL="0" indent="0">
              <a:buNone/>
            </a:pPr>
            <a:r>
              <a:rPr lang="en-US" sz="4000" b="1" dirty="0"/>
              <a:t>					Immoral</a:t>
            </a:r>
          </a:p>
          <a:p>
            <a:pPr marL="0" indent="0">
              <a:buNone/>
            </a:pPr>
            <a:r>
              <a:rPr lang="en-US" sz="4000" b="1" dirty="0"/>
              <a:t>							Unbelievers </a:t>
            </a:r>
          </a:p>
          <a:p>
            <a:endParaRPr lang="en-US" dirty="0"/>
          </a:p>
        </p:txBody>
      </p:sp>
    </p:spTree>
    <p:extLst>
      <p:ext uri="{BB962C8B-B14F-4D97-AF65-F5344CB8AC3E}">
        <p14:creationId xmlns:p14="http://schemas.microsoft.com/office/powerpoint/2010/main" val="221099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71605-E3CC-07E4-5D05-80BE082DF326}"/>
              </a:ext>
            </a:extLst>
          </p:cNvPr>
          <p:cNvSpPr>
            <a:spLocks noGrp="1"/>
          </p:cNvSpPr>
          <p:nvPr>
            <p:ph type="title"/>
          </p:nvPr>
        </p:nvSpPr>
        <p:spPr/>
        <p:txBody>
          <a:bodyPr/>
          <a:lstStyle/>
          <a:p>
            <a:r>
              <a:rPr lang="en-US" dirty="0"/>
              <a:t>Could we become enemies of Christ?</a:t>
            </a:r>
          </a:p>
        </p:txBody>
      </p:sp>
      <p:sp>
        <p:nvSpPr>
          <p:cNvPr id="3" name="Content Placeholder 2">
            <a:extLst>
              <a:ext uri="{FF2B5EF4-FFF2-40B4-BE49-F238E27FC236}">
                <a16:creationId xmlns:a16="http://schemas.microsoft.com/office/drawing/2014/main" id="{CBD0240B-6C56-EDD0-4905-9A87CD1A43DE}"/>
              </a:ext>
            </a:extLst>
          </p:cNvPr>
          <p:cNvSpPr>
            <a:spLocks noGrp="1"/>
          </p:cNvSpPr>
          <p:nvPr>
            <p:ph idx="1"/>
          </p:nvPr>
        </p:nvSpPr>
        <p:spPr>
          <a:xfrm>
            <a:off x="1766999" y="2486809"/>
            <a:ext cx="3335088" cy="3599316"/>
          </a:xfrm>
        </p:spPr>
        <p:txBody>
          <a:bodyPr/>
          <a:lstStyle/>
          <a:p>
            <a:pPr marL="0" indent="0">
              <a:buNone/>
            </a:pPr>
            <a:r>
              <a:rPr lang="en-US" sz="4400" b="1" dirty="0"/>
              <a:t>A famous line from the comic strip, Pogo</a:t>
            </a:r>
          </a:p>
          <a:p>
            <a:endParaRPr lang="en-US" dirty="0"/>
          </a:p>
        </p:txBody>
      </p:sp>
      <p:pic>
        <p:nvPicPr>
          <p:cNvPr id="5" name="Picture 4">
            <a:extLst>
              <a:ext uri="{FF2B5EF4-FFF2-40B4-BE49-F238E27FC236}">
                <a16:creationId xmlns:a16="http://schemas.microsoft.com/office/drawing/2014/main" id="{803040B9-5036-9283-6FFD-56BC7A507378}"/>
              </a:ext>
            </a:extLst>
          </p:cNvPr>
          <p:cNvPicPr>
            <a:picLocks noChangeAspect="1"/>
          </p:cNvPicPr>
          <p:nvPr/>
        </p:nvPicPr>
        <p:blipFill>
          <a:blip r:embed="rId2"/>
          <a:stretch>
            <a:fillRect/>
          </a:stretch>
        </p:blipFill>
        <p:spPr>
          <a:xfrm>
            <a:off x="6758609" y="2234223"/>
            <a:ext cx="2854601" cy="4344640"/>
          </a:xfrm>
          <a:prstGeom prst="rect">
            <a:avLst/>
          </a:prstGeom>
        </p:spPr>
      </p:pic>
    </p:spTree>
    <p:extLst>
      <p:ext uri="{BB962C8B-B14F-4D97-AF65-F5344CB8AC3E}">
        <p14:creationId xmlns:p14="http://schemas.microsoft.com/office/powerpoint/2010/main" val="204146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1948E-7F64-AE2B-5983-176B994C0F3C}"/>
              </a:ext>
            </a:extLst>
          </p:cNvPr>
          <p:cNvSpPr>
            <a:spLocks noGrp="1"/>
          </p:cNvSpPr>
          <p:nvPr>
            <p:ph type="title"/>
          </p:nvPr>
        </p:nvSpPr>
        <p:spPr/>
        <p:txBody>
          <a:bodyPr/>
          <a:lstStyle/>
          <a:p>
            <a:r>
              <a:rPr lang="en-US" dirty="0"/>
              <a:t>Philippians 3:18-19</a:t>
            </a:r>
          </a:p>
        </p:txBody>
      </p:sp>
      <p:sp>
        <p:nvSpPr>
          <p:cNvPr id="3" name="Content Placeholder 2">
            <a:extLst>
              <a:ext uri="{FF2B5EF4-FFF2-40B4-BE49-F238E27FC236}">
                <a16:creationId xmlns:a16="http://schemas.microsoft.com/office/drawing/2014/main" id="{DC0F99D5-D763-F146-D242-10B4D21C5077}"/>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(18)  For many walk, of whom I have told you often, and now tell you even weeping, </a:t>
            </a:r>
            <a:r>
              <a:rPr lang="en-US" sz="3200" b="1" i="1" u="none" strike="noStrike" baseline="0" dirty="0">
                <a:latin typeface="Verdana" panose="020B0604030504040204" pitchFamily="34" charset="0"/>
              </a:rPr>
              <a:t>that </a:t>
            </a:r>
            <a:r>
              <a:rPr lang="en-US" sz="3200" b="1" i="1" u="sng" strike="noStrike" baseline="0" dirty="0">
                <a:latin typeface="Verdana" panose="020B0604030504040204" pitchFamily="34" charset="0"/>
              </a:rPr>
              <a:t>they are</a:t>
            </a:r>
            <a:r>
              <a:rPr lang="en-US" sz="3200" b="1" i="0" u="sng" strike="noStrike" baseline="0" dirty="0">
                <a:latin typeface="Verdana" panose="020B0604030504040204" pitchFamily="34" charset="0"/>
              </a:rPr>
              <a:t> the enemies of the cross of Christ</a:t>
            </a:r>
            <a:r>
              <a:rPr lang="en-US" sz="3200" b="1" i="0" u="none" strike="noStrike" baseline="0" dirty="0">
                <a:latin typeface="Verdana" panose="020B0604030504040204" pitchFamily="34" charset="0"/>
              </a:rPr>
              <a:t>:</a:t>
            </a:r>
          </a:p>
          <a:p>
            <a:pPr marR="0" algn="l" rtl="0"/>
            <a:r>
              <a:rPr lang="en-US" sz="3200" b="1" i="0" u="none" strike="noStrike" baseline="0" dirty="0">
                <a:latin typeface="Verdana" panose="020B0604030504040204" pitchFamily="34" charset="0"/>
              </a:rPr>
              <a:t>(19)  whose end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destruction, whose god </a:t>
            </a:r>
            <a:r>
              <a:rPr lang="en-US" sz="3200" b="1" i="1" u="none" strike="noStrike" baseline="0" dirty="0">
                <a:latin typeface="Verdana" panose="020B0604030504040204" pitchFamily="34" charset="0"/>
              </a:rPr>
              <a:t>is their</a:t>
            </a:r>
            <a:r>
              <a:rPr lang="en-US" sz="3200" b="1" i="0" u="none" strike="noStrike" baseline="0" dirty="0">
                <a:latin typeface="Verdana" panose="020B0604030504040204" pitchFamily="34" charset="0"/>
              </a:rPr>
              <a:t> belly, and </a:t>
            </a:r>
            <a:r>
              <a:rPr lang="en-US" sz="3200" b="1" i="1" u="none" strike="noStrike" baseline="0" dirty="0">
                <a:latin typeface="Verdana" panose="020B0604030504040204" pitchFamily="34" charset="0"/>
              </a:rPr>
              <a:t>whose</a:t>
            </a:r>
            <a:r>
              <a:rPr lang="en-US" sz="3200" b="1" i="0" u="none" strike="noStrike" baseline="0" dirty="0">
                <a:latin typeface="Verdana" panose="020B0604030504040204" pitchFamily="34" charset="0"/>
              </a:rPr>
              <a:t> glory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in their shame—who set their mind on earthly things.</a:t>
            </a:r>
          </a:p>
        </p:txBody>
      </p:sp>
    </p:spTree>
    <p:extLst>
      <p:ext uri="{BB962C8B-B14F-4D97-AF65-F5344CB8AC3E}">
        <p14:creationId xmlns:p14="http://schemas.microsoft.com/office/powerpoint/2010/main" val="390575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END is Destruction</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lstStyle/>
          <a:p>
            <a:r>
              <a:rPr lang="en-US" sz="3600" dirty="0"/>
              <a:t>We have salvation, forgiveness and eternal life.</a:t>
            </a:r>
          </a:p>
          <a:p>
            <a:r>
              <a:rPr lang="en-US" sz="3200" b="1" i="0" u="none" strike="noStrike" baseline="0" dirty="0">
                <a:latin typeface="Verdana" panose="020B0604030504040204" pitchFamily="34" charset="0"/>
              </a:rPr>
              <a:t>(Romans 6:23)  For the wages of sin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death, but the gift of God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eternal life in Christ Jesus our Lord.</a:t>
            </a:r>
          </a:p>
          <a:p>
            <a:pPr algn="ctr"/>
            <a:r>
              <a:rPr lang="en-US" sz="3600" b="1" dirty="0"/>
              <a:t>But many cut themselves off</a:t>
            </a:r>
          </a:p>
          <a:p>
            <a:endParaRPr lang="en-US" dirty="0"/>
          </a:p>
          <a:p>
            <a:endParaRPr lang="en-US" dirty="0"/>
          </a:p>
        </p:txBody>
      </p:sp>
    </p:spTree>
    <p:extLst>
      <p:ext uri="{BB962C8B-B14F-4D97-AF65-F5344CB8AC3E}">
        <p14:creationId xmlns:p14="http://schemas.microsoft.com/office/powerpoint/2010/main" val="424835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END is Destruction</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rmAutofit/>
          </a:bodyPr>
          <a:lstStyle/>
          <a:p>
            <a:pPr marR="0" algn="l" rtl="0"/>
            <a:r>
              <a:rPr lang="en-US" sz="3600" b="1" i="0" u="none" strike="noStrike" baseline="0" dirty="0">
                <a:latin typeface="Verdana" panose="020B0604030504040204" pitchFamily="34" charset="0"/>
              </a:rPr>
              <a:t>(Revelation 20:14)  Then Death and Hades were cast into the lake of fire. This is the second death.</a:t>
            </a:r>
          </a:p>
          <a:p>
            <a:pPr marR="0" algn="l" rtl="0"/>
            <a:r>
              <a:rPr lang="en-US" sz="3600" b="1" i="0" u="none" strike="noStrike" baseline="0" dirty="0">
                <a:latin typeface="Verdana" panose="020B0604030504040204" pitchFamily="34" charset="0"/>
              </a:rPr>
              <a:t>(Revelation 20:15)  And anyone not found written in the Book of Life was cast into the lake of fire.</a:t>
            </a:r>
          </a:p>
        </p:txBody>
      </p:sp>
    </p:spTree>
    <p:extLst>
      <p:ext uri="{BB962C8B-B14F-4D97-AF65-F5344CB8AC3E}">
        <p14:creationId xmlns:p14="http://schemas.microsoft.com/office/powerpoint/2010/main" val="4246557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God is their belly</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rmAutofit/>
          </a:bodyPr>
          <a:lstStyle/>
          <a:p>
            <a:pPr marR="0" algn="l" rtl="0"/>
            <a:r>
              <a:rPr lang="en-US" sz="2800" b="1" i="0" u="none" strike="noStrike" baseline="0" dirty="0">
                <a:latin typeface="Verdana" panose="020B0604030504040204" pitchFamily="34" charset="0"/>
              </a:rPr>
              <a:t>(Proverbs 23:1)  When you sit down to eat with a ruler, Consider carefully what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before you;</a:t>
            </a:r>
          </a:p>
          <a:p>
            <a:pPr marR="0" algn="l" rtl="0"/>
            <a:r>
              <a:rPr lang="en-US" sz="2800" b="1" i="0" u="none" strike="noStrike" baseline="0" dirty="0">
                <a:latin typeface="Verdana" panose="020B0604030504040204" pitchFamily="34" charset="0"/>
              </a:rPr>
              <a:t>(Proverbs 23:2)  And put a knife to your throat If you </a:t>
            </a:r>
            <a:r>
              <a:rPr lang="en-US" sz="2800" b="1" i="1" u="none" strike="noStrike" baseline="0" dirty="0">
                <a:latin typeface="Verdana" panose="020B0604030504040204" pitchFamily="34" charset="0"/>
              </a:rPr>
              <a:t>are</a:t>
            </a:r>
            <a:r>
              <a:rPr lang="en-US" sz="2800" b="1" i="0" u="none" strike="noStrike" baseline="0" dirty="0">
                <a:latin typeface="Verdana" panose="020B0604030504040204" pitchFamily="34" charset="0"/>
              </a:rPr>
              <a:t> a man given to appetite.</a:t>
            </a:r>
          </a:p>
          <a:p>
            <a:pPr marR="0" algn="l" rtl="0"/>
            <a:r>
              <a:rPr lang="en-US" sz="2800" b="1" i="0" u="none" strike="noStrike" baseline="0" dirty="0">
                <a:latin typeface="Verdana" panose="020B0604030504040204" pitchFamily="34" charset="0"/>
              </a:rPr>
              <a:t>(Proverbs 23:3)  Do not desire his delicacies, For they </a:t>
            </a:r>
            <a:r>
              <a:rPr lang="en-US" sz="2800" b="1" i="1" u="none" strike="noStrike" baseline="0" dirty="0">
                <a:latin typeface="Verdana" panose="020B0604030504040204" pitchFamily="34" charset="0"/>
              </a:rPr>
              <a:t>are</a:t>
            </a:r>
            <a:r>
              <a:rPr lang="en-US" sz="2800" b="1" i="0" u="none" strike="noStrike" baseline="0" dirty="0">
                <a:latin typeface="Verdana" panose="020B0604030504040204" pitchFamily="34" charset="0"/>
              </a:rPr>
              <a:t> deceptive food.</a:t>
            </a:r>
          </a:p>
        </p:txBody>
      </p:sp>
    </p:spTree>
    <p:extLst>
      <p:ext uri="{BB962C8B-B14F-4D97-AF65-F5344CB8AC3E}">
        <p14:creationId xmlns:p14="http://schemas.microsoft.com/office/powerpoint/2010/main" val="2176719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God is their belly</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(John 6:26)  Jesus answered them and said, "Most assuredly, I say to you, you seek Me, not because you saw the signs, but because you ate of the loaves and were filled.</a:t>
            </a:r>
          </a:p>
          <a:p>
            <a:pPr marR="0" algn="l" rtl="0"/>
            <a:r>
              <a:rPr lang="en-US" sz="2800" b="1" i="0" u="none" strike="noStrike" baseline="0" dirty="0">
                <a:latin typeface="Verdana" panose="020B0604030504040204" pitchFamily="34" charset="0"/>
              </a:rPr>
              <a:t>(John 6:27)  Do not labor for the food which perishes, but for the food which endures to everlasting life, which the Son of Man will give you, because God the Father has set His seal on Him."</a:t>
            </a:r>
          </a:p>
        </p:txBody>
      </p:sp>
    </p:spTree>
    <p:extLst>
      <p:ext uri="{BB962C8B-B14F-4D97-AF65-F5344CB8AC3E}">
        <p14:creationId xmlns:p14="http://schemas.microsoft.com/office/powerpoint/2010/main" val="213167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FC4DB-07D6-755B-4997-95963B5AAEB9}"/>
              </a:ext>
            </a:extLst>
          </p:cNvPr>
          <p:cNvSpPr>
            <a:spLocks noGrp="1"/>
          </p:cNvSpPr>
          <p:nvPr>
            <p:ph type="title"/>
          </p:nvPr>
        </p:nvSpPr>
        <p:spPr/>
        <p:txBody>
          <a:bodyPr/>
          <a:lstStyle/>
          <a:p>
            <a:r>
              <a:rPr lang="en-US" dirty="0"/>
              <a:t>Whose God is their belly</a:t>
            </a:r>
          </a:p>
        </p:txBody>
      </p:sp>
      <p:sp>
        <p:nvSpPr>
          <p:cNvPr id="3" name="Content Placeholder 2">
            <a:extLst>
              <a:ext uri="{FF2B5EF4-FFF2-40B4-BE49-F238E27FC236}">
                <a16:creationId xmlns:a16="http://schemas.microsoft.com/office/drawing/2014/main" id="{14260501-EA09-43B6-5315-16041BA803AE}"/>
              </a:ext>
            </a:extLst>
          </p:cNvPr>
          <p:cNvSpPr>
            <a:spLocks noGrp="1"/>
          </p:cNvSpPr>
          <p:nvPr>
            <p:ph idx="1"/>
          </p:nvPr>
        </p:nvSpPr>
        <p:spPr/>
        <p:txBody>
          <a:bodyPr>
            <a:noAutofit/>
          </a:bodyPr>
          <a:lstStyle/>
          <a:p>
            <a:pPr marR="0" algn="l" rtl="0"/>
            <a:r>
              <a:rPr lang="en-US" sz="3600" b="1" i="0" u="none" strike="noStrike" baseline="0" dirty="0">
                <a:latin typeface="Verdana" panose="020B0604030504040204" pitchFamily="34" charset="0"/>
              </a:rPr>
              <a:t>(Romans 8:5)  For those who live according to the flesh set their minds on the things of the flesh, but those </a:t>
            </a:r>
            <a:r>
              <a:rPr lang="en-US" sz="3600" b="1" i="1" u="none" strike="noStrike" baseline="0" dirty="0">
                <a:latin typeface="Verdana" panose="020B0604030504040204" pitchFamily="34" charset="0"/>
              </a:rPr>
              <a:t>who live</a:t>
            </a:r>
            <a:r>
              <a:rPr lang="en-US" sz="3600" b="1" i="0" u="none" strike="noStrike" baseline="0" dirty="0">
                <a:latin typeface="Verdana" panose="020B0604030504040204" pitchFamily="34" charset="0"/>
              </a:rPr>
              <a:t> according to the Spirit, the things of the Spirit.</a:t>
            </a:r>
          </a:p>
        </p:txBody>
      </p:sp>
    </p:spTree>
    <p:extLst>
      <p:ext uri="{BB962C8B-B14F-4D97-AF65-F5344CB8AC3E}">
        <p14:creationId xmlns:p14="http://schemas.microsoft.com/office/powerpoint/2010/main" val="128182107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38</TotalTime>
  <Words>674</Words>
  <Application>Microsoft Office PowerPoint</Application>
  <PresentationFormat>Widescreen</PresentationFormat>
  <Paragraphs>45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Verdana</vt:lpstr>
      <vt:lpstr>Berlin</vt:lpstr>
      <vt:lpstr>Enemies of Christ</vt:lpstr>
      <vt:lpstr>Some enemies of Christ</vt:lpstr>
      <vt:lpstr>Could we become enemies of Christ?</vt:lpstr>
      <vt:lpstr>Philippians 3:18-19</vt:lpstr>
      <vt:lpstr>Whose END is Destruction</vt:lpstr>
      <vt:lpstr>Whose END is Destruction</vt:lpstr>
      <vt:lpstr>Whose God is their belly</vt:lpstr>
      <vt:lpstr>Whose God is their belly</vt:lpstr>
      <vt:lpstr>Whose God is their belly</vt:lpstr>
      <vt:lpstr>Whose God is their belly</vt:lpstr>
      <vt:lpstr>Whose Glory is their Shame</vt:lpstr>
      <vt:lpstr>Who Mind Earthly Things</vt:lpstr>
      <vt:lpstr>Who Mind Earthly Things</vt:lpstr>
      <vt:lpstr>Does this describe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Enemies of Christ</dc:title>
  <dc:creator>Manly Luscombe</dc:creator>
  <cp:lastModifiedBy>Manly Luscombe</cp:lastModifiedBy>
  <cp:revision>1</cp:revision>
  <dcterms:created xsi:type="dcterms:W3CDTF">2022-12-08T21:57:06Z</dcterms:created>
  <dcterms:modified xsi:type="dcterms:W3CDTF">2022-12-08T22:36:04Z</dcterms:modified>
</cp:coreProperties>
</file>