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18"/>
  </p:notesMasterIdLst>
  <p:handoutMasterIdLst>
    <p:handoutMasterId r:id="rId19"/>
  </p:handoutMasterIdLst>
  <p:sldIdLst>
    <p:sldId id="270" r:id="rId2"/>
    <p:sldId id="290" r:id="rId3"/>
    <p:sldId id="287" r:id="rId4"/>
    <p:sldId id="291" r:id="rId5"/>
    <p:sldId id="292" r:id="rId6"/>
    <p:sldId id="293" r:id="rId7"/>
    <p:sldId id="294" r:id="rId8"/>
    <p:sldId id="295" r:id="rId9"/>
    <p:sldId id="288" r:id="rId10"/>
    <p:sldId id="298" r:id="rId11"/>
    <p:sldId id="296" r:id="rId12"/>
    <p:sldId id="289" r:id="rId13"/>
    <p:sldId id="299" r:id="rId14"/>
    <p:sldId id="300" r:id="rId15"/>
    <p:sldId id="301"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4488" autoAdjust="0"/>
  </p:normalViewPr>
  <p:slideViewPr>
    <p:cSldViewPr snapToGrid="0" snapToObjects="1">
      <p:cViewPr varScale="1">
        <p:scale>
          <a:sx n="104" d="100"/>
          <a:sy n="104" d="100"/>
        </p:scale>
        <p:origin x="582" y="114"/>
      </p:cViewPr>
      <p:guideLst/>
    </p:cSldViewPr>
  </p:slideViewPr>
  <p:notesTextViewPr>
    <p:cViewPr>
      <p:scale>
        <a:sx n="1" d="1"/>
        <a:sy n="1" d="1"/>
      </p:scale>
      <p:origin x="0" y="0"/>
    </p:cViewPr>
  </p:notesTextViewPr>
  <p:notesViewPr>
    <p:cSldViewPr snapToGrid="0" snapToObjects="1">
      <p:cViewPr varScale="1">
        <p:scale>
          <a:sx n="60" d="100"/>
          <a:sy n="60" d="100"/>
        </p:scale>
        <p:origin x="242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9/17/2024</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alpha val="30000"/>
          </a:schemeClr>
        </a:solidFill>
        <a:effectLst/>
      </p:bgPr>
    </p:bg>
    <p:spTree>
      <p:nvGrpSpPr>
        <p:cNvPr id="1" name=""/>
        <p:cNvGrpSpPr/>
        <p:nvPr/>
      </p:nvGrpSpPr>
      <p:grpSpPr>
        <a:xfrm>
          <a:off x="0" y="0"/>
          <a:ext cx="0" cy="0"/>
          <a:chOff x="0" y="0"/>
          <a:chExt cx="0" cy="0"/>
        </a:xfrm>
      </p:grpSpPr>
      <p:sp>
        <p:nvSpPr>
          <p:cNvPr id="13" name="Freeform: Shape 20">
            <a:extLst>
              <a:ext uri="{FF2B5EF4-FFF2-40B4-BE49-F238E27FC236}">
                <a16:creationId xmlns:a16="http://schemas.microsoft.com/office/drawing/2014/main" id="{63B165D0-0594-9843-A653-74260F146AE5}"/>
              </a:ext>
            </a:extLst>
          </p:cNvPr>
          <p:cNvSpPr/>
          <p:nvPr userDrawn="1"/>
        </p:nvSpPr>
        <p:spPr>
          <a:xfrm rot="10800000">
            <a:off x="4516427" y="1"/>
            <a:ext cx="7675573" cy="2322894"/>
          </a:xfrm>
          <a:custGeom>
            <a:avLst/>
            <a:gdLst>
              <a:gd name="connsiteX0" fmla="*/ 3447958 w 5216859"/>
              <a:gd name="connsiteY0" fmla="*/ 463 h 1478847"/>
              <a:gd name="connsiteX1" fmla="*/ 3570648 w 5216859"/>
              <a:gd name="connsiteY1" fmla="*/ 11997 h 1478847"/>
              <a:gd name="connsiteX2" fmla="*/ 4142148 w 5216859"/>
              <a:gd name="connsiteY2" fmla="*/ 850197 h 1478847"/>
              <a:gd name="connsiteX3" fmla="*/ 4942248 w 5216859"/>
              <a:gd name="connsiteY3" fmla="*/ 1174047 h 1478847"/>
              <a:gd name="connsiteX4" fmla="*/ 5164151 w 5216859"/>
              <a:gd name="connsiteY4" fmla="*/ 1405605 h 1478847"/>
              <a:gd name="connsiteX5" fmla="*/ 5216859 w 5216859"/>
              <a:gd name="connsiteY5" fmla="*/ 1478847 h 1478847"/>
              <a:gd name="connsiteX6" fmla="*/ 0 w 5216859"/>
              <a:gd name="connsiteY6" fmla="*/ 1478847 h 1478847"/>
              <a:gd name="connsiteX7" fmla="*/ 28985 w 5216859"/>
              <a:gd name="connsiteY7" fmla="*/ 1403243 h 1478847"/>
              <a:gd name="connsiteX8" fmla="*/ 560748 w 5216859"/>
              <a:gd name="connsiteY8" fmla="*/ 640647 h 1478847"/>
              <a:gd name="connsiteX9" fmla="*/ 2294298 w 5216859"/>
              <a:gd name="connsiteY9" fmla="*/ 373947 h 1478847"/>
              <a:gd name="connsiteX10" fmla="*/ 3447958 w 5216859"/>
              <a:gd name="connsiteY10" fmla="*/ 463 h 14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859" h="1478847">
                <a:moveTo>
                  <a:pt x="3447958" y="463"/>
                </a:moveTo>
                <a:cubicBezTo>
                  <a:pt x="3491174" y="-1348"/>
                  <a:pt x="3532151" y="2075"/>
                  <a:pt x="3570648" y="11997"/>
                </a:cubicBezTo>
                <a:cubicBezTo>
                  <a:pt x="3878623" y="91372"/>
                  <a:pt x="3913548" y="656522"/>
                  <a:pt x="4142148" y="850197"/>
                </a:cubicBezTo>
                <a:cubicBezTo>
                  <a:pt x="4370748" y="1043872"/>
                  <a:pt x="4739048" y="1031172"/>
                  <a:pt x="4942248" y="1174047"/>
                </a:cubicBezTo>
                <a:cubicBezTo>
                  <a:pt x="5018448" y="1227625"/>
                  <a:pt x="5096434" y="1316029"/>
                  <a:pt x="5164151" y="1405605"/>
                </a:cubicBezTo>
                <a:lnTo>
                  <a:pt x="5216859" y="1478847"/>
                </a:lnTo>
                <a:lnTo>
                  <a:pt x="0" y="1478847"/>
                </a:lnTo>
                <a:lnTo>
                  <a:pt x="28985" y="1403243"/>
                </a:lnTo>
                <a:cubicBezTo>
                  <a:pt x="121408" y="1159760"/>
                  <a:pt x="267854" y="793047"/>
                  <a:pt x="560748" y="640647"/>
                </a:cubicBezTo>
                <a:cubicBezTo>
                  <a:pt x="951273" y="437447"/>
                  <a:pt x="1792648" y="478722"/>
                  <a:pt x="2294298" y="373947"/>
                </a:cubicBezTo>
                <a:cubicBezTo>
                  <a:pt x="2733242" y="282269"/>
                  <a:pt x="3145446" y="13138"/>
                  <a:pt x="3447958" y="463"/>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9">
            <a:extLst>
              <a:ext uri="{FF2B5EF4-FFF2-40B4-BE49-F238E27FC236}">
                <a16:creationId xmlns:a16="http://schemas.microsoft.com/office/drawing/2014/main" id="{31F8B615-0030-2047-8652-146BCEF22564}"/>
              </a:ext>
            </a:extLst>
          </p:cNvPr>
          <p:cNvSpPr/>
          <p:nvPr userDrawn="1"/>
        </p:nvSpPr>
        <p:spPr>
          <a:xfrm>
            <a:off x="0" y="3232602"/>
            <a:ext cx="7674963" cy="3625398"/>
          </a:xfrm>
          <a:custGeom>
            <a:avLst/>
            <a:gdLst>
              <a:gd name="connsiteX0" fmla="*/ 333366 w 2058995"/>
              <a:gd name="connsiteY0" fmla="*/ 940 h 972601"/>
              <a:gd name="connsiteX1" fmla="*/ 400050 w 2058995"/>
              <a:gd name="connsiteY1" fmla="*/ 1051 h 972601"/>
              <a:gd name="connsiteX2" fmla="*/ 952500 w 2058995"/>
              <a:gd name="connsiteY2" fmla="*/ 534451 h 972601"/>
              <a:gd name="connsiteX3" fmla="*/ 1924050 w 2058995"/>
              <a:gd name="connsiteY3" fmla="*/ 686851 h 972601"/>
              <a:gd name="connsiteX4" fmla="*/ 2054591 w 2058995"/>
              <a:gd name="connsiteY4" fmla="*/ 942966 h 972601"/>
              <a:gd name="connsiteX5" fmla="*/ 2058995 w 2058995"/>
              <a:gd name="connsiteY5" fmla="*/ 972601 h 972601"/>
              <a:gd name="connsiteX6" fmla="*/ 0 w 2058995"/>
              <a:gd name="connsiteY6" fmla="*/ 972601 h 972601"/>
              <a:gd name="connsiteX7" fmla="*/ 0 w 2058995"/>
              <a:gd name="connsiteY7" fmla="*/ 61952 h 972601"/>
              <a:gd name="connsiteX8" fmla="*/ 75605 w 2058995"/>
              <a:gd name="connsiteY8" fmla="*/ 42128 h 972601"/>
              <a:gd name="connsiteX9" fmla="*/ 333366 w 2058995"/>
              <a:gd name="connsiteY9" fmla="*/ 940 h 9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8995" h="972601">
                <a:moveTo>
                  <a:pt x="333366" y="940"/>
                </a:moveTo>
                <a:cubicBezTo>
                  <a:pt x="357485" y="-326"/>
                  <a:pt x="379809" y="-338"/>
                  <a:pt x="400050" y="1051"/>
                </a:cubicBezTo>
                <a:cubicBezTo>
                  <a:pt x="723900" y="23276"/>
                  <a:pt x="698500" y="420151"/>
                  <a:pt x="952500" y="534451"/>
                </a:cubicBezTo>
                <a:cubicBezTo>
                  <a:pt x="1206500" y="648751"/>
                  <a:pt x="1736725" y="556676"/>
                  <a:pt x="1924050" y="686851"/>
                </a:cubicBezTo>
                <a:cubicBezTo>
                  <a:pt x="1994297" y="735667"/>
                  <a:pt x="2033290" y="836275"/>
                  <a:pt x="2054591" y="942966"/>
                </a:cubicBezTo>
                <a:lnTo>
                  <a:pt x="2058995" y="972601"/>
                </a:lnTo>
                <a:lnTo>
                  <a:pt x="0" y="972601"/>
                </a:lnTo>
                <a:lnTo>
                  <a:pt x="0" y="61952"/>
                </a:lnTo>
                <a:lnTo>
                  <a:pt x="75605" y="42128"/>
                </a:lnTo>
                <a:cubicBezTo>
                  <a:pt x="172492" y="19804"/>
                  <a:pt x="261007" y="4735"/>
                  <a:pt x="333366" y="940"/>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Picture Placeholder 7">
            <a:extLst>
              <a:ext uri="{FF2B5EF4-FFF2-40B4-BE49-F238E27FC236}">
                <a16:creationId xmlns:a16="http://schemas.microsoft.com/office/drawing/2014/main" id="{05C21D6A-A628-2443-8075-ACD2B911C6DF}"/>
              </a:ext>
            </a:extLst>
          </p:cNvPr>
          <p:cNvSpPr>
            <a:spLocks noGrp="1"/>
          </p:cNvSpPr>
          <p:nvPr>
            <p:ph type="pic" sz="quarter" idx="14"/>
          </p:nvPr>
        </p:nvSpPr>
        <p:spPr>
          <a:xfrm>
            <a:off x="414338" y="481013"/>
            <a:ext cx="11368087" cy="5875337"/>
          </a:xfrm>
          <a:solidFill>
            <a:schemeClr val="bg1">
              <a:lumMod val="95000"/>
            </a:schemeClr>
          </a:solidFill>
        </p:spPr>
        <p:txBody>
          <a:bodyPr/>
          <a:lstStyle/>
          <a:p>
            <a:r>
              <a:rPr lang="en-US" noProof="0"/>
              <a:t>Click icon to add picture</a:t>
            </a:r>
            <a:endParaRPr lang="en-US" noProof="0" dirty="0"/>
          </a:p>
        </p:txBody>
      </p:sp>
      <p:sp>
        <p:nvSpPr>
          <p:cNvPr id="6" name="Title 1">
            <a:extLst>
              <a:ext uri="{FF2B5EF4-FFF2-40B4-BE49-F238E27FC236}">
                <a16:creationId xmlns:a16="http://schemas.microsoft.com/office/drawing/2014/main" id="{042BB51D-E7C1-3746-85E9-889CCB24F741}"/>
              </a:ext>
            </a:extLst>
          </p:cNvPr>
          <p:cNvSpPr>
            <a:spLocks noGrp="1"/>
          </p:cNvSpPr>
          <p:nvPr>
            <p:ph type="ctrTitle" hasCustomPrompt="1"/>
          </p:nvPr>
        </p:nvSpPr>
        <p:spPr>
          <a:xfrm>
            <a:off x="1701383" y="2552298"/>
            <a:ext cx="8789234" cy="1220477"/>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7200" b="1" i="0">
                <a:solidFill>
                  <a:schemeClr val="bg1"/>
                </a:solidFill>
                <a:latin typeface="+mj-lt"/>
                <a:ea typeface="Meiryo UI" panose="020B0604030504040204" pitchFamily="34" charset="-128"/>
              </a:defRPr>
            </a:lvl1pPr>
          </a:lstStyle>
          <a:p>
            <a:r>
              <a:rPr lang="en-US" noProof="0"/>
              <a:t>Title</a:t>
            </a:r>
          </a:p>
        </p:txBody>
      </p:sp>
      <p:sp>
        <p:nvSpPr>
          <p:cNvPr id="7" name="Subtitle 2">
            <a:extLst>
              <a:ext uri="{FF2B5EF4-FFF2-40B4-BE49-F238E27FC236}">
                <a16:creationId xmlns:a16="http://schemas.microsoft.com/office/drawing/2014/main" id="{7E016467-0564-6D4C-BF17-F4FA3991C1FD}"/>
              </a:ext>
            </a:extLst>
          </p:cNvPr>
          <p:cNvSpPr>
            <a:spLocks noGrp="1"/>
          </p:cNvSpPr>
          <p:nvPr>
            <p:ph type="subTitle" idx="1" hasCustomPrompt="1"/>
          </p:nvPr>
        </p:nvSpPr>
        <p:spPr>
          <a:xfrm>
            <a:off x="1701383" y="3919840"/>
            <a:ext cx="8789234" cy="8463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i="0">
                <a:solidFill>
                  <a:schemeClr val="bg1"/>
                </a:solidFill>
                <a:latin typeface="+mn-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noProof="0" dirty="0"/>
              <a:t>Subtitle</a:t>
            </a:r>
          </a:p>
        </p:txBody>
      </p:sp>
    </p:spTree>
    <p:extLst>
      <p:ext uri="{BB962C8B-B14F-4D97-AF65-F5344CB8AC3E}">
        <p14:creationId xmlns:p14="http://schemas.microsoft.com/office/powerpoint/2010/main" val="18768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8200" y="681037"/>
            <a:ext cx="10515600"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3" name="Straight Connector 2">
            <a:extLst>
              <a:ext uri="{FF2B5EF4-FFF2-40B4-BE49-F238E27FC236}">
                <a16:creationId xmlns:a16="http://schemas.microsoft.com/office/drawing/2014/main" id="{85852ED6-B7AC-5148-BC43-09B76E856F9F}"/>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0776AF7-97C9-4365-B2B5-E20C6BB04B41}"/>
              </a:ext>
            </a:extLst>
          </p:cNvPr>
          <p:cNvSpPr>
            <a:spLocks noGrp="1"/>
          </p:cNvSpPr>
          <p:nvPr>
            <p:ph sz="quarter" idx="10"/>
          </p:nvPr>
        </p:nvSpPr>
        <p:spPr>
          <a:xfrm>
            <a:off x="838200" y="1265238"/>
            <a:ext cx="10524344" cy="4911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14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0" name="Rectangle 9">
            <a:extLst>
              <a:ext uri="{FF2B5EF4-FFF2-40B4-BE49-F238E27FC236}">
                <a16:creationId xmlns:a16="http://schemas.microsoft.com/office/drawing/2014/main" id="{33168214-BA64-4247-995E-0238E9E404F7}"/>
              </a:ext>
            </a:extLst>
          </p:cNvPr>
          <p:cNvSpPr/>
          <p:nvPr userDrawn="1"/>
        </p:nvSpPr>
        <p:spPr>
          <a:xfrm>
            <a:off x="413824" y="483781"/>
            <a:ext cx="5682176"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Picture Placeholder 14">
            <a:extLst>
              <a:ext uri="{FF2B5EF4-FFF2-40B4-BE49-F238E27FC236}">
                <a16:creationId xmlns:a16="http://schemas.microsoft.com/office/drawing/2014/main" id="{8745AAA3-09E3-4504-B3FD-611C81F41634}"/>
              </a:ext>
            </a:extLst>
          </p:cNvPr>
          <p:cNvSpPr>
            <a:spLocks noGrp="1"/>
          </p:cNvSpPr>
          <p:nvPr>
            <p:ph type="pic" sz="quarter" idx="11"/>
          </p:nvPr>
        </p:nvSpPr>
        <p:spPr>
          <a:xfrm>
            <a:off x="6655634" y="37553"/>
            <a:ext cx="5536366"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anchor="ctr">
            <a:noAutofit/>
          </a:bodyPr>
          <a:lstStyle>
            <a:lvl1pPr marL="0" indent="0" algn="ctr">
              <a:buNone/>
              <a:defRPr sz="800"/>
            </a:lvl1pPr>
          </a:lstStyle>
          <a:p>
            <a:r>
              <a:rPr lang="en-US" noProof="0"/>
              <a:t>Click icon to add picture</a:t>
            </a:r>
            <a:endParaRPr lang="en-US" noProof="0" dirty="0"/>
          </a:p>
        </p:txBody>
      </p:sp>
      <p:sp>
        <p:nvSpPr>
          <p:cNvPr id="7" name="Title 1">
            <a:extLst>
              <a:ext uri="{FF2B5EF4-FFF2-40B4-BE49-F238E27FC236}">
                <a16:creationId xmlns:a16="http://schemas.microsoft.com/office/drawing/2014/main" id="{53703B7C-2DC4-C14C-A9CA-F1D21E7FC6AF}"/>
              </a:ext>
            </a:extLst>
          </p:cNvPr>
          <p:cNvSpPr>
            <a:spLocks noGrp="1"/>
          </p:cNvSpPr>
          <p:nvPr>
            <p:ph type="title"/>
          </p:nvPr>
        </p:nvSpPr>
        <p:spPr>
          <a:xfrm>
            <a:off x="838200" y="681037"/>
            <a:ext cx="4791637"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8" name="Straight Connector 7">
            <a:extLst>
              <a:ext uri="{FF2B5EF4-FFF2-40B4-BE49-F238E27FC236}">
                <a16:creationId xmlns:a16="http://schemas.microsoft.com/office/drawing/2014/main" id="{AD28B953-BDF8-6C47-ADCD-D3EAF78963C3}"/>
              </a:ext>
            </a:extLst>
          </p:cNvPr>
          <p:cNvCxnSpPr>
            <a:cxnSpLocks/>
          </p:cNvCxnSpPr>
          <p:nvPr userDrawn="1"/>
        </p:nvCxnSpPr>
        <p:spPr>
          <a:xfrm>
            <a:off x="838200" y="1264837"/>
            <a:ext cx="479163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B0C521-A2C1-48E6-B26C-DFF1B4FD4227}"/>
              </a:ext>
            </a:extLst>
          </p:cNvPr>
          <p:cNvSpPr>
            <a:spLocks noGrp="1"/>
          </p:cNvSpPr>
          <p:nvPr>
            <p:ph sz="quarter" idx="12"/>
          </p:nvPr>
        </p:nvSpPr>
        <p:spPr>
          <a:xfrm>
            <a:off x="838200" y="1265238"/>
            <a:ext cx="4791637" cy="4911725"/>
          </a:xfrm>
        </p:spPr>
        <p:txBody>
          <a:bodyPr/>
          <a:lstStyle/>
          <a:p>
            <a:pPr lvl="0"/>
            <a:r>
              <a:rPr lang="en-US"/>
              <a:t>Click to edit Master text styles</a:t>
            </a:r>
          </a:p>
        </p:txBody>
      </p:sp>
    </p:spTree>
    <p:extLst>
      <p:ext uri="{BB962C8B-B14F-4D97-AF65-F5344CB8AC3E}">
        <p14:creationId xmlns:p14="http://schemas.microsoft.com/office/powerpoint/2010/main" val="35485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alpha val="30000"/>
          </a:schemeClr>
        </a:solidFill>
        <a:effectLst/>
      </p:bgPr>
    </p:bg>
    <p:spTree>
      <p:nvGrpSpPr>
        <p:cNvPr id="1" name=""/>
        <p:cNvGrpSpPr/>
        <p:nvPr/>
      </p:nvGrpSpPr>
      <p:grpSpPr>
        <a:xfrm>
          <a:off x="0" y="0"/>
          <a:ext cx="0" cy="0"/>
          <a:chOff x="0" y="0"/>
          <a:chExt cx="0" cy="0"/>
        </a:xfrm>
      </p:grpSpPr>
      <p:sp>
        <p:nvSpPr>
          <p:cNvPr id="26" name="Freeform: Shape 8">
            <a:extLst>
              <a:ext uri="{FF2B5EF4-FFF2-40B4-BE49-F238E27FC236}">
                <a16:creationId xmlns:a16="http://schemas.microsoft.com/office/drawing/2014/main" id="{94B2908E-04B3-4B40-8DDD-1667E3F93DAE}"/>
              </a:ext>
            </a:extLst>
          </p:cNvPr>
          <p:cNvSpPr/>
          <p:nvPr userDrawn="1"/>
        </p:nvSpPr>
        <p:spPr>
          <a:xfrm rot="10800000">
            <a:off x="0" y="4362449"/>
            <a:ext cx="12192000" cy="2495550"/>
          </a:xfrm>
          <a:custGeom>
            <a:avLst/>
            <a:gdLst>
              <a:gd name="connsiteX0" fmla="*/ 0 w 12192000"/>
              <a:gd name="connsiteY0" fmla="*/ 0 h 2539624"/>
              <a:gd name="connsiteX1" fmla="*/ 12192000 w 12192000"/>
              <a:gd name="connsiteY1" fmla="*/ 0 h 2539624"/>
              <a:gd name="connsiteX2" fmla="*/ 12192000 w 12192000"/>
              <a:gd name="connsiteY2" fmla="*/ 1784674 h 2539624"/>
              <a:gd name="connsiteX3" fmla="*/ 12052232 w 12192000"/>
              <a:gd name="connsiteY3" fmla="*/ 1825247 h 2539624"/>
              <a:gd name="connsiteX4" fmla="*/ 10344150 w 12192000"/>
              <a:gd name="connsiteY4" fmla="*/ 2133600 h 2539624"/>
              <a:gd name="connsiteX5" fmla="*/ 7181850 w 12192000"/>
              <a:gd name="connsiteY5" fmla="*/ 1809750 h 2539624"/>
              <a:gd name="connsiteX6" fmla="*/ 2724150 w 12192000"/>
              <a:gd name="connsiteY6" fmla="*/ 2533650 h 2539624"/>
              <a:gd name="connsiteX7" fmla="*/ 64443 w 12192000"/>
              <a:gd name="connsiteY7" fmla="*/ 1610320 h 2539624"/>
              <a:gd name="connsiteX8" fmla="*/ 0 w 12192000"/>
              <a:gd name="connsiteY8" fmla="*/ 1575868 h 25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539624">
                <a:moveTo>
                  <a:pt x="0" y="0"/>
                </a:moveTo>
                <a:lnTo>
                  <a:pt x="12192000" y="0"/>
                </a:lnTo>
                <a:lnTo>
                  <a:pt x="12192000" y="1784674"/>
                </a:lnTo>
                <a:lnTo>
                  <a:pt x="12052232" y="1825247"/>
                </a:lnTo>
                <a:cubicBezTo>
                  <a:pt x="11558836" y="1963688"/>
                  <a:pt x="10923588" y="2113756"/>
                  <a:pt x="10344150" y="2133600"/>
                </a:cubicBezTo>
                <a:cubicBezTo>
                  <a:pt x="9417050" y="2165350"/>
                  <a:pt x="8451850" y="1743075"/>
                  <a:pt x="7181850" y="1809750"/>
                </a:cubicBezTo>
                <a:cubicBezTo>
                  <a:pt x="5911850" y="1876425"/>
                  <a:pt x="3997325" y="2613025"/>
                  <a:pt x="2724150" y="2533650"/>
                </a:cubicBezTo>
                <a:cubicBezTo>
                  <a:pt x="1769269" y="2474119"/>
                  <a:pt x="728663" y="1962746"/>
                  <a:pt x="64443" y="1610320"/>
                </a:cubicBezTo>
                <a:lnTo>
                  <a:pt x="0" y="1575868"/>
                </a:lnTo>
                <a:close/>
              </a:path>
            </a:pathLst>
          </a:custGeom>
          <a:gradFill>
            <a:gsLst>
              <a:gs pos="0">
                <a:schemeClr val="accent1"/>
              </a:gs>
              <a:gs pos="100000">
                <a:schemeClr val="accent5">
                  <a:lumMod val="60000"/>
                  <a:lumOff val="40000"/>
                  <a:alpha val="9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838822" y="1721223"/>
            <a:ext cx="4857421"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2">
            <a:extLst>
              <a:ext uri="{FF2B5EF4-FFF2-40B4-BE49-F238E27FC236}">
                <a16:creationId xmlns:a16="http://schemas.microsoft.com/office/drawing/2014/main" id="{525A7DB0-14F0-B341-AEBA-0DC92D001E33}"/>
              </a:ext>
            </a:extLst>
          </p:cNvPr>
          <p:cNvSpPr>
            <a:spLocks noGrp="1"/>
          </p:cNvSpPr>
          <p:nvPr>
            <p:ph type="body" idx="1"/>
          </p:nvPr>
        </p:nvSpPr>
        <p:spPr>
          <a:xfrm>
            <a:off x="1263197" y="2038570"/>
            <a:ext cx="4086146" cy="703135"/>
          </a:xfr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Rectangle 22">
            <a:extLst>
              <a:ext uri="{FF2B5EF4-FFF2-40B4-BE49-F238E27FC236}">
                <a16:creationId xmlns:a16="http://schemas.microsoft.com/office/drawing/2014/main" id="{79D42B85-1179-7D46-AE33-2B64EEFC44B2}"/>
              </a:ext>
            </a:extLst>
          </p:cNvPr>
          <p:cNvSpPr/>
          <p:nvPr userDrawn="1"/>
        </p:nvSpPr>
        <p:spPr>
          <a:xfrm>
            <a:off x="6495759" y="1721223"/>
            <a:ext cx="4858040"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Text Placeholder 2">
            <a:extLst>
              <a:ext uri="{FF2B5EF4-FFF2-40B4-BE49-F238E27FC236}">
                <a16:creationId xmlns:a16="http://schemas.microsoft.com/office/drawing/2014/main" id="{2197AEE6-BBEC-494F-985F-3855AE4B14B5}"/>
              </a:ext>
            </a:extLst>
          </p:cNvPr>
          <p:cNvSpPr>
            <a:spLocks noGrp="1"/>
          </p:cNvSpPr>
          <p:nvPr>
            <p:ph type="body" idx="11"/>
          </p:nvPr>
        </p:nvSpPr>
        <p:spPr>
          <a:xfrm>
            <a:off x="6854754" y="2038570"/>
            <a:ext cx="4086666" cy="703135"/>
          </a:xfr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Title 1">
            <a:extLst>
              <a:ext uri="{FF2B5EF4-FFF2-40B4-BE49-F238E27FC236}">
                <a16:creationId xmlns:a16="http://schemas.microsoft.com/office/drawing/2014/main" id="{C2E270DF-A15A-D547-8882-6E5797B22CEA}"/>
              </a:ext>
            </a:extLst>
          </p:cNvPr>
          <p:cNvSpPr>
            <a:spLocks noGrp="1"/>
          </p:cNvSpPr>
          <p:nvPr>
            <p:ph type="title"/>
          </p:nvPr>
        </p:nvSpPr>
        <p:spPr>
          <a:xfrm>
            <a:off x="838200" y="681037"/>
            <a:ext cx="10515600"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28" name="Straight Connector 27">
            <a:extLst>
              <a:ext uri="{FF2B5EF4-FFF2-40B4-BE49-F238E27FC236}">
                <a16:creationId xmlns:a16="http://schemas.microsoft.com/office/drawing/2014/main" id="{79B3613A-9294-EA43-9505-F156E86E6E10}"/>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2E4B45-6E8A-44C6-9117-DF2BA9812882}"/>
              </a:ext>
            </a:extLst>
          </p:cNvPr>
          <p:cNvSpPr>
            <a:spLocks noGrp="1"/>
          </p:cNvSpPr>
          <p:nvPr>
            <p:ph sz="quarter" idx="12"/>
          </p:nvPr>
        </p:nvSpPr>
        <p:spPr>
          <a:xfrm>
            <a:off x="1263195" y="2885581"/>
            <a:ext cx="4086147" cy="3102469"/>
          </a:xfrm>
        </p:spPr>
        <p:txBody>
          <a:bodyPr/>
          <a:lstStyle/>
          <a:p>
            <a:pPr lvl="0"/>
            <a:r>
              <a:rPr lang="en-US"/>
              <a:t>Click to edit Master text styles</a:t>
            </a:r>
          </a:p>
        </p:txBody>
      </p:sp>
      <p:sp>
        <p:nvSpPr>
          <p:cNvPr id="13" name="Content Placeholder 2">
            <a:extLst>
              <a:ext uri="{FF2B5EF4-FFF2-40B4-BE49-F238E27FC236}">
                <a16:creationId xmlns:a16="http://schemas.microsoft.com/office/drawing/2014/main" id="{2B29B9FA-7273-4615-BD56-12D6427D024B}"/>
              </a:ext>
            </a:extLst>
          </p:cNvPr>
          <p:cNvSpPr>
            <a:spLocks noGrp="1"/>
          </p:cNvSpPr>
          <p:nvPr>
            <p:ph sz="quarter" idx="13"/>
          </p:nvPr>
        </p:nvSpPr>
        <p:spPr>
          <a:xfrm>
            <a:off x="6861067" y="2885581"/>
            <a:ext cx="4086667" cy="3102469"/>
          </a:xfrm>
        </p:spPr>
        <p:txBody>
          <a:bodyPr/>
          <a:lstStyle/>
          <a:p>
            <a:pPr lvl="0"/>
            <a:r>
              <a:rPr lang="en-US"/>
              <a:t>Click to edit Master text styles</a:t>
            </a:r>
          </a:p>
        </p:txBody>
      </p:sp>
      <p:sp>
        <p:nvSpPr>
          <p:cNvPr id="4" name="Date Placeholder 3">
            <a:extLst>
              <a:ext uri="{FF2B5EF4-FFF2-40B4-BE49-F238E27FC236}">
                <a16:creationId xmlns:a16="http://schemas.microsoft.com/office/drawing/2014/main" id="{1A093508-506F-4731-B6DA-F6E8F8B09553}"/>
              </a:ext>
            </a:extLst>
          </p:cNvPr>
          <p:cNvSpPr>
            <a:spLocks noGrp="1"/>
          </p:cNvSpPr>
          <p:nvPr>
            <p:ph type="dt" sz="half" idx="14"/>
          </p:nvPr>
        </p:nvSpPr>
        <p:spPr/>
        <p:txBody>
          <a:bodyPr/>
          <a:lstStyle>
            <a:lvl1pPr>
              <a:defRPr>
                <a:solidFill>
                  <a:schemeClr val="bg1"/>
                </a:solidFill>
              </a:defRPr>
            </a:lvl1pPr>
          </a:lstStyle>
          <a:p>
            <a:fld id="{906A8E3A-8DBF-0542-BC99-444DCA0CC2C2}" type="datetimeFigureOut">
              <a:rPr lang="en-US" smtClean="0"/>
              <a:pPr/>
              <a:t>9/17/2024</a:t>
            </a:fld>
            <a:endParaRPr lang="en-US" dirty="0"/>
          </a:p>
        </p:txBody>
      </p:sp>
      <p:sp>
        <p:nvSpPr>
          <p:cNvPr id="6" name="Footer Placeholder 5">
            <a:extLst>
              <a:ext uri="{FF2B5EF4-FFF2-40B4-BE49-F238E27FC236}">
                <a16:creationId xmlns:a16="http://schemas.microsoft.com/office/drawing/2014/main" id="{600CFF9F-3D1C-430B-BECE-49D87C7AE905}"/>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3CD95F5F-990E-4917-82C6-FBFD4547AFB7}"/>
              </a:ext>
            </a:extLst>
          </p:cNvPr>
          <p:cNvSpPr>
            <a:spLocks noGrp="1"/>
          </p:cNvSpPr>
          <p:nvPr>
            <p:ph type="sldNum" sz="quarter" idx="16"/>
          </p:nvPr>
        </p:nvSpPr>
        <p:spPr/>
        <p:txBody>
          <a:bodyPr/>
          <a:lstStyle>
            <a:lvl1pPr>
              <a:defRPr>
                <a:solidFill>
                  <a:schemeClr val="bg1"/>
                </a:solidFill>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1540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accent6">
            <a:alpha val="30000"/>
          </a:schemeClr>
        </a:solidFill>
        <a:effectLst/>
      </p:bgPr>
    </p:bg>
    <p:spTree>
      <p:nvGrpSpPr>
        <p:cNvPr id="1" name=""/>
        <p:cNvGrpSpPr/>
        <p:nvPr/>
      </p:nvGrpSpPr>
      <p:grpSpPr>
        <a:xfrm>
          <a:off x="0" y="0"/>
          <a:ext cx="0" cy="0"/>
          <a:chOff x="0" y="0"/>
          <a:chExt cx="0" cy="0"/>
        </a:xfrm>
      </p:grpSpPr>
      <p:sp>
        <p:nvSpPr>
          <p:cNvPr id="8" name="Freeform: Shape 6">
            <a:extLst>
              <a:ext uri="{FF2B5EF4-FFF2-40B4-BE49-F238E27FC236}">
                <a16:creationId xmlns:a16="http://schemas.microsoft.com/office/drawing/2014/main" id="{E0728D6F-9DC1-CD49-A2D6-834724E8AF3F}"/>
              </a:ext>
            </a:extLst>
          </p:cNvPr>
          <p:cNvSpPr/>
          <p:nvPr userDrawn="1"/>
        </p:nvSpPr>
        <p:spPr>
          <a:xfrm>
            <a:off x="0" y="0"/>
            <a:ext cx="12181097" cy="4981942"/>
          </a:xfrm>
          <a:custGeom>
            <a:avLst/>
            <a:gdLst>
              <a:gd name="connsiteX0" fmla="*/ 0 w 2412595"/>
              <a:gd name="connsiteY0" fmla="*/ 0 h 1044036"/>
              <a:gd name="connsiteX1" fmla="*/ 2412595 w 2412595"/>
              <a:gd name="connsiteY1" fmla="*/ 0 h 1044036"/>
              <a:gd name="connsiteX2" fmla="*/ 2328863 w 2412595"/>
              <a:gd name="connsiteY2" fmla="*/ 69540 h 1044036"/>
              <a:gd name="connsiteX3" fmla="*/ 2000250 w 2412595"/>
              <a:gd name="connsiteY3" fmla="*/ 285750 h 1044036"/>
              <a:gd name="connsiteX4" fmla="*/ 1162050 w 2412595"/>
              <a:gd name="connsiteY4" fmla="*/ 400050 h 1044036"/>
              <a:gd name="connsiteX5" fmla="*/ 552450 w 2412595"/>
              <a:gd name="connsiteY5" fmla="*/ 952500 h 1044036"/>
              <a:gd name="connsiteX6" fmla="*/ 107640 w 2412595"/>
              <a:gd name="connsiteY6" fmla="*/ 1035825 h 1044036"/>
              <a:gd name="connsiteX7" fmla="*/ 0 w 2412595"/>
              <a:gd name="connsiteY7" fmla="*/ 1044036 h 104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595" h="1044036">
                <a:moveTo>
                  <a:pt x="0" y="0"/>
                </a:moveTo>
                <a:lnTo>
                  <a:pt x="2412595" y="0"/>
                </a:lnTo>
                <a:lnTo>
                  <a:pt x="2328863" y="69540"/>
                </a:lnTo>
                <a:cubicBezTo>
                  <a:pt x="2215753" y="160139"/>
                  <a:pt x="2095500" y="245269"/>
                  <a:pt x="2000250" y="285750"/>
                </a:cubicBezTo>
                <a:cubicBezTo>
                  <a:pt x="1746250" y="393700"/>
                  <a:pt x="1403350" y="288925"/>
                  <a:pt x="1162050" y="400050"/>
                </a:cubicBezTo>
                <a:cubicBezTo>
                  <a:pt x="920750" y="511175"/>
                  <a:pt x="844550" y="841375"/>
                  <a:pt x="552450" y="952500"/>
                </a:cubicBezTo>
                <a:cubicBezTo>
                  <a:pt x="442913" y="994172"/>
                  <a:pt x="278904" y="1019770"/>
                  <a:pt x="107640" y="1035825"/>
                </a:cubicBezTo>
                <a:lnTo>
                  <a:pt x="0" y="1044036"/>
                </a:ln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30">
            <a:extLst>
              <a:ext uri="{FF2B5EF4-FFF2-40B4-BE49-F238E27FC236}">
                <a16:creationId xmlns:a16="http://schemas.microsoft.com/office/drawing/2014/main" id="{2120EC90-BDC2-0E4B-9A3F-97CA90AA39F1}"/>
              </a:ext>
            </a:extLst>
          </p:cNvPr>
          <p:cNvSpPr>
            <a:spLocks noGrp="1"/>
          </p:cNvSpPr>
          <p:nvPr>
            <p:ph type="pic" sz="quarter" idx="14"/>
          </p:nvPr>
        </p:nvSpPr>
        <p:spPr>
          <a:xfrm>
            <a:off x="0" y="0"/>
            <a:ext cx="9298096" cy="6858000"/>
          </a:xfrm>
          <a:custGeom>
            <a:avLst/>
            <a:gdLst>
              <a:gd name="connsiteX0" fmla="*/ 0 w 9298096"/>
              <a:gd name="connsiteY0" fmla="*/ 0 h 6858000"/>
              <a:gd name="connsiteX1" fmla="*/ 8705997 w 9298096"/>
              <a:gd name="connsiteY1" fmla="*/ 0 h 6858000"/>
              <a:gd name="connsiteX2" fmla="*/ 8676710 w 9298096"/>
              <a:gd name="connsiteY2" fmla="*/ 366601 h 6858000"/>
              <a:gd name="connsiteX3" fmla="*/ 9086747 w 9298096"/>
              <a:gd name="connsiteY3" fmla="*/ 1403199 h 6858000"/>
              <a:gd name="connsiteX4" fmla="*/ 9297958 w 9298096"/>
              <a:gd name="connsiteY4" fmla="*/ 2314162 h 6858000"/>
              <a:gd name="connsiteX5" fmla="*/ 9298096 w 9298096"/>
              <a:gd name="connsiteY5" fmla="*/ 2513013 h 6858000"/>
              <a:gd name="connsiteX6" fmla="*/ 6405563 w 9298096"/>
              <a:gd name="connsiteY6" fmla="*/ 2513013 h 6858000"/>
              <a:gd name="connsiteX7" fmla="*/ 6405563 w 9298096"/>
              <a:gd name="connsiteY7" fmla="*/ 5528005 h 6858000"/>
              <a:gd name="connsiteX8" fmla="*/ 6380081 w 9298096"/>
              <a:gd name="connsiteY8" fmla="*/ 5533593 h 6858000"/>
              <a:gd name="connsiteX9" fmla="*/ 5022973 w 9298096"/>
              <a:gd name="connsiteY9" fmla="*/ 5947798 h 6858000"/>
              <a:gd name="connsiteX10" fmla="*/ 4312498 w 9298096"/>
              <a:gd name="connsiteY10" fmla="*/ 6826871 h 6858000"/>
              <a:gd name="connsiteX11" fmla="*/ 4305141 w 9298096"/>
              <a:gd name="connsiteY11" fmla="*/ 6858000 h 6858000"/>
              <a:gd name="connsiteX12" fmla="*/ 0 w 929809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8096" h="6858000">
                <a:moveTo>
                  <a:pt x="0" y="0"/>
                </a:moveTo>
                <a:cubicBezTo>
                  <a:pt x="0" y="0"/>
                  <a:pt x="0" y="0"/>
                  <a:pt x="8705997" y="0"/>
                </a:cubicBezTo>
                <a:cubicBezTo>
                  <a:pt x="8676710" y="120093"/>
                  <a:pt x="8662063" y="246508"/>
                  <a:pt x="8676710" y="366601"/>
                </a:cubicBezTo>
                <a:cubicBezTo>
                  <a:pt x="8720642" y="733203"/>
                  <a:pt x="8940304" y="1061881"/>
                  <a:pt x="9086747" y="1403199"/>
                </a:cubicBezTo>
                <a:cubicBezTo>
                  <a:pt x="9210308" y="1694743"/>
                  <a:pt x="9280326" y="2003174"/>
                  <a:pt x="9297958" y="2314162"/>
                </a:cubicBezTo>
                <a:lnTo>
                  <a:pt x="9298096" y="2513013"/>
                </a:lnTo>
                <a:lnTo>
                  <a:pt x="6405563" y="2513013"/>
                </a:lnTo>
                <a:lnTo>
                  <a:pt x="6405563" y="5528005"/>
                </a:lnTo>
                <a:lnTo>
                  <a:pt x="6380081" y="5533593"/>
                </a:lnTo>
                <a:cubicBezTo>
                  <a:pt x="5907118" y="5632552"/>
                  <a:pt x="5423859" y="5715512"/>
                  <a:pt x="5022973" y="5947798"/>
                </a:cubicBezTo>
                <a:cubicBezTo>
                  <a:pt x="4677003" y="6156381"/>
                  <a:pt x="4421644" y="6475183"/>
                  <a:pt x="4312498" y="6826871"/>
                </a:cubicBezTo>
                <a:lnTo>
                  <a:pt x="4305141" y="6858000"/>
                </a:lnTo>
                <a:lnTo>
                  <a:pt x="0" y="6858000"/>
                </a:lnTo>
                <a:close/>
              </a:path>
            </a:pathLst>
          </a:custGeom>
          <a:solidFill>
            <a:schemeClr val="bg2">
              <a:lumMod val="95000"/>
            </a:schemeClr>
          </a:solidFill>
        </p:spPr>
        <p:txBody>
          <a:bodyPr wrap="square" anchor="ctr">
            <a:noAutofit/>
          </a:bodyPr>
          <a:lstStyle>
            <a:lvl1pPr marL="0" indent="0" algn="ctr">
              <a:buNone/>
              <a:defRPr sz="1800">
                <a:solidFill>
                  <a:schemeClr val="tx2"/>
                </a:solidFill>
              </a:defRPr>
            </a:lvl1pPr>
          </a:lstStyle>
          <a:p>
            <a:r>
              <a:rPr lang="en-US" noProof="0"/>
              <a:t>Click icon to add picture</a:t>
            </a:r>
            <a:endParaRPr lang="en-US" noProof="0" dirty="0"/>
          </a:p>
        </p:txBody>
      </p:sp>
      <p:sp>
        <p:nvSpPr>
          <p:cNvPr id="21" name="Rectangle 20">
            <a:extLst>
              <a:ext uri="{FF2B5EF4-FFF2-40B4-BE49-F238E27FC236}">
                <a16:creationId xmlns:a16="http://schemas.microsoft.com/office/drawing/2014/main" id="{F8985295-F0BC-9B4D-981C-D474C9EDECD0}"/>
              </a:ext>
            </a:extLst>
          </p:cNvPr>
          <p:cNvSpPr/>
          <p:nvPr userDrawn="1"/>
        </p:nvSpPr>
        <p:spPr>
          <a:xfrm>
            <a:off x="6405102" y="2512661"/>
            <a:ext cx="5284607" cy="434533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itle 1">
            <a:extLst>
              <a:ext uri="{FF2B5EF4-FFF2-40B4-BE49-F238E27FC236}">
                <a16:creationId xmlns:a16="http://schemas.microsoft.com/office/drawing/2014/main" id="{5CB02C94-6046-2E46-BE22-98A994B16607}"/>
              </a:ext>
            </a:extLst>
          </p:cNvPr>
          <p:cNvSpPr>
            <a:spLocks noGrp="1"/>
          </p:cNvSpPr>
          <p:nvPr>
            <p:ph type="title"/>
          </p:nvPr>
        </p:nvSpPr>
        <p:spPr>
          <a:xfrm>
            <a:off x="6767867" y="2763704"/>
            <a:ext cx="4559075"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24" name="Straight Connector 23">
            <a:extLst>
              <a:ext uri="{FF2B5EF4-FFF2-40B4-BE49-F238E27FC236}">
                <a16:creationId xmlns:a16="http://schemas.microsoft.com/office/drawing/2014/main" id="{E80620B5-CD54-A44A-A690-BB5E58FBDA77}"/>
              </a:ext>
            </a:extLst>
          </p:cNvPr>
          <p:cNvCxnSpPr>
            <a:cxnSpLocks/>
          </p:cNvCxnSpPr>
          <p:nvPr userDrawn="1"/>
        </p:nvCxnSpPr>
        <p:spPr>
          <a:xfrm>
            <a:off x="6767867" y="3347504"/>
            <a:ext cx="44436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33D35FF-5668-47B8-A93C-30923509CC04}"/>
              </a:ext>
            </a:extLst>
          </p:cNvPr>
          <p:cNvSpPr>
            <a:spLocks noGrp="1"/>
          </p:cNvSpPr>
          <p:nvPr>
            <p:ph sz="quarter" idx="15"/>
          </p:nvPr>
        </p:nvSpPr>
        <p:spPr>
          <a:xfrm>
            <a:off x="6767513" y="3348038"/>
            <a:ext cx="4559074" cy="3008312"/>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11714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EB4B-30F5-5541-B2A0-6BD04D0109C9}"/>
              </a:ext>
            </a:extLst>
          </p:cNvPr>
          <p:cNvSpPr>
            <a:spLocks noGrp="1"/>
          </p:cNvSpPr>
          <p:nvPr>
            <p:ph type="dt" sz="half" idx="10"/>
          </p:nvPr>
        </p:nvSpPr>
        <p:spPr/>
        <p:txBody>
          <a:bodyPr/>
          <a:lstStyle/>
          <a:p>
            <a:fld id="{906A8E3A-8DBF-0542-BC99-444DCA0CC2C2}" type="datetimeFigureOut">
              <a:rPr lang="en-US" smtClean="0"/>
              <a:t>9/17/2024</a:t>
            </a:fld>
            <a:endParaRPr lang="en-US" dirty="0"/>
          </a:p>
        </p:txBody>
      </p:sp>
      <p:sp>
        <p:nvSpPr>
          <p:cNvPr id="3" name="Footer Placeholder 2">
            <a:extLst>
              <a:ext uri="{FF2B5EF4-FFF2-40B4-BE49-F238E27FC236}">
                <a16:creationId xmlns:a16="http://schemas.microsoft.com/office/drawing/2014/main" id="{72D97956-7D4F-5346-B8DD-3653B600E6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a:lstStyle/>
          <a:p>
            <a:fld id="{A693002F-D6EA-CF48-8F44-2316036B2B87}" type="slidenum">
              <a:rPr lang="en-US" smtClean="0"/>
              <a:t>‹#›</a:t>
            </a:fld>
            <a:endParaRPr lang="en-US" dirty="0"/>
          </a:p>
        </p:txBody>
      </p:sp>
    </p:spTree>
    <p:extLst>
      <p:ext uri="{BB962C8B-B14F-4D97-AF65-F5344CB8AC3E}">
        <p14:creationId xmlns:p14="http://schemas.microsoft.com/office/powerpoint/2010/main" val="41129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B7248-6025-0744-9C6E-BC6F9FD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4367D3-6495-C045-872D-F4C6CB656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5CC2195-E771-AB42-B5A7-7832D8F418C4}"/>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tx1">
                    <a:tint val="75000"/>
                  </a:schemeClr>
                </a:solidFill>
              </a:defRPr>
            </a:lvl1pPr>
          </a:lstStyle>
          <a:p>
            <a:fld id="{906A8E3A-8DBF-0542-BC99-444DCA0CC2C2}" type="datetimeFigureOut">
              <a:rPr lang="en-US" smtClean="0"/>
              <a:pPr/>
              <a:t>9/17/2024</a:t>
            </a:fld>
            <a:endParaRPr lang="en-US" dirty="0"/>
          </a:p>
        </p:txBody>
      </p:sp>
      <p:sp>
        <p:nvSpPr>
          <p:cNvPr id="5" name="Footer Placeholder 4">
            <a:extLst>
              <a:ext uri="{FF2B5EF4-FFF2-40B4-BE49-F238E27FC236}">
                <a16:creationId xmlns:a16="http://schemas.microsoft.com/office/drawing/2014/main" id="{737F28BA-DFC0-3946-9FE9-DE388CB020C0}"/>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DDF77CB-EF35-DF4C-95FE-31419B6CA9E6}"/>
              </a:ext>
            </a:extLst>
          </p:cNvPr>
          <p:cNvSpPr>
            <a:spLocks noGrp="1"/>
          </p:cNvSpPr>
          <p:nvPr>
            <p:ph type="sldNum" sz="quarter" idx="4"/>
          </p:nvPr>
        </p:nvSpPr>
        <p:spPr>
          <a:xfrm>
            <a:off x="10936940" y="6492875"/>
            <a:ext cx="416859" cy="228600"/>
          </a:xfrm>
          <a:prstGeom prst="rect">
            <a:avLst/>
          </a:prstGeom>
        </p:spPr>
        <p:txBody>
          <a:bodyPr vert="horz" lIns="91440" tIns="45720" rIns="91440" bIns="45720" rtlCol="0" anchor="ctr"/>
          <a:lstStyle>
            <a:lvl1pPr algn="r">
              <a:defRPr sz="800">
                <a:solidFill>
                  <a:schemeClr val="tx1">
                    <a:tint val="75000"/>
                  </a:schemeClr>
                </a:solidFill>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06674529"/>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2" r:id="rId3"/>
    <p:sldLayoutId id="2147483687" r:id="rId4"/>
    <p:sldLayoutId id="2147483693" r:id="rId5"/>
    <p:sldLayoutId id="214748367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b="1" kern="1200" spc="150" baseline="0">
          <a:solidFill>
            <a:schemeClr val="accent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close up of a flowers">
            <a:extLst>
              <a:ext uri="{FF2B5EF4-FFF2-40B4-BE49-F238E27FC236}">
                <a16:creationId xmlns:a16="http://schemas.microsoft.com/office/drawing/2014/main" id="{5A8C014E-25AF-4B1A-85C4-1B34CBEC7EE8}"/>
              </a:ext>
            </a:extLst>
          </p:cNvPr>
          <p:cNvPicPr>
            <a:picLocks noGrp="1" noChangeAspect="1"/>
          </p:cNvPicPr>
          <p:nvPr>
            <p:ph type="pic" sz="quarter" idx="14"/>
          </p:nvPr>
        </p:nvPicPr>
        <p:blipFill>
          <a:blip r:embed="rId2">
            <a:alphaModFix amt="35000"/>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solidFill>
            <a:schemeClr val="accent1">
              <a:lumMod val="60000"/>
              <a:lumOff val="40000"/>
            </a:schemeClr>
          </a:solidFill>
        </p:spPr>
      </p:pic>
      <p:sp>
        <p:nvSpPr>
          <p:cNvPr id="4" name="Title 3">
            <a:extLst>
              <a:ext uri="{FF2B5EF4-FFF2-40B4-BE49-F238E27FC236}">
                <a16:creationId xmlns:a16="http://schemas.microsoft.com/office/drawing/2014/main" id="{4A2D73A5-4430-0F47-84CE-C3324CEBA797}"/>
              </a:ext>
            </a:extLst>
          </p:cNvPr>
          <p:cNvSpPr>
            <a:spLocks noGrp="1"/>
          </p:cNvSpPr>
          <p:nvPr>
            <p:ph type="ctrTitle"/>
          </p:nvPr>
        </p:nvSpPr>
        <p:spPr>
          <a:xfrm>
            <a:off x="1701383" y="1068637"/>
            <a:ext cx="8789234" cy="2467778"/>
          </a:xfrm>
        </p:spPr>
        <p:txBody>
          <a:bodyPr>
            <a:normAutofit/>
          </a:bodyPr>
          <a:lstStyle/>
          <a:p>
            <a:r>
              <a:rPr lang="en-US" dirty="0"/>
              <a:t>ETERNAL</a:t>
            </a:r>
            <a:br>
              <a:rPr lang="en-US" dirty="0"/>
            </a:br>
            <a:r>
              <a:rPr lang="en-US" dirty="0"/>
              <a:t>PROMISES</a:t>
            </a:r>
          </a:p>
        </p:txBody>
      </p:sp>
    </p:spTree>
    <p:extLst>
      <p:ext uri="{BB962C8B-B14F-4D97-AF65-F5344CB8AC3E}">
        <p14:creationId xmlns:p14="http://schemas.microsoft.com/office/powerpoint/2010/main" val="222165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8749-4D65-CE03-0ABC-F289599B020A}"/>
              </a:ext>
            </a:extLst>
          </p:cNvPr>
          <p:cNvSpPr>
            <a:spLocks noGrp="1"/>
          </p:cNvSpPr>
          <p:nvPr>
            <p:ph type="title"/>
          </p:nvPr>
        </p:nvSpPr>
        <p:spPr/>
        <p:txBody>
          <a:bodyPr/>
          <a:lstStyle/>
          <a:p>
            <a:r>
              <a:rPr lang="en-US" dirty="0">
                <a:solidFill>
                  <a:schemeClr val="tx1"/>
                </a:solidFill>
              </a:rPr>
              <a:t>Those who disobey will be punished.</a:t>
            </a:r>
          </a:p>
        </p:txBody>
      </p:sp>
      <p:sp>
        <p:nvSpPr>
          <p:cNvPr id="3" name="Content Placeholder 2">
            <a:extLst>
              <a:ext uri="{FF2B5EF4-FFF2-40B4-BE49-F238E27FC236}">
                <a16:creationId xmlns:a16="http://schemas.microsoft.com/office/drawing/2014/main" id="{347D91B7-0DFE-96B1-FFD1-63BC00191A5F}"/>
              </a:ext>
            </a:extLst>
          </p:cNvPr>
          <p:cNvSpPr>
            <a:spLocks noGrp="1"/>
          </p:cNvSpPr>
          <p:nvPr>
            <p:ph sz="quarter" idx="10"/>
          </p:nvPr>
        </p:nvSpPr>
        <p:spPr/>
        <p:txBody>
          <a:bodyPr>
            <a:noAutofit/>
          </a:bodyPr>
          <a:lstStyle/>
          <a:p>
            <a:pPr marR="0" algn="l" rtl="0"/>
            <a:r>
              <a:rPr lang="en-US" sz="2400" b="1" i="0" u="none" strike="noStrike" baseline="0" dirty="0">
                <a:latin typeface="Verdana" panose="020B0604030504040204" pitchFamily="34" charset="0"/>
              </a:rPr>
              <a:t>(Romans 2:9)  tribulation and anguish, on every soul of man who does evil, of the Jew first and also of the Greek;</a:t>
            </a:r>
          </a:p>
          <a:p>
            <a:pPr marR="0" algn="l" rtl="0"/>
            <a:r>
              <a:rPr lang="en-US" sz="2400" b="1" i="0" u="none" strike="noStrike" baseline="0" dirty="0">
                <a:latin typeface="Verdana" panose="020B0604030504040204" pitchFamily="34" charset="0"/>
              </a:rPr>
              <a:t>(Mark 9:43)  If your hand causes you to sin, cut it off. It is better for you to enter into life maimed, rather than having two hands, to go to hell, into the fire that shall never be quenched— (44)  where 'THEIR WORM DOES NOT DIE AND THE FIRE IS NOT QUENCHED.'</a:t>
            </a:r>
          </a:p>
        </p:txBody>
      </p:sp>
    </p:spTree>
    <p:extLst>
      <p:ext uri="{BB962C8B-B14F-4D97-AF65-F5344CB8AC3E}">
        <p14:creationId xmlns:p14="http://schemas.microsoft.com/office/powerpoint/2010/main" val="264917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8749-4D65-CE03-0ABC-F289599B020A}"/>
              </a:ext>
            </a:extLst>
          </p:cNvPr>
          <p:cNvSpPr>
            <a:spLocks noGrp="1"/>
          </p:cNvSpPr>
          <p:nvPr>
            <p:ph type="title"/>
          </p:nvPr>
        </p:nvSpPr>
        <p:spPr/>
        <p:txBody>
          <a:bodyPr/>
          <a:lstStyle/>
          <a:p>
            <a:r>
              <a:rPr lang="en-US" dirty="0">
                <a:solidFill>
                  <a:schemeClr val="tx1"/>
                </a:solidFill>
              </a:rPr>
              <a:t>Those who disobey will be punished.</a:t>
            </a:r>
          </a:p>
        </p:txBody>
      </p:sp>
      <p:sp>
        <p:nvSpPr>
          <p:cNvPr id="3" name="Content Placeholder 2">
            <a:extLst>
              <a:ext uri="{FF2B5EF4-FFF2-40B4-BE49-F238E27FC236}">
                <a16:creationId xmlns:a16="http://schemas.microsoft.com/office/drawing/2014/main" id="{347D91B7-0DFE-96B1-FFD1-63BC00191A5F}"/>
              </a:ext>
            </a:extLst>
          </p:cNvPr>
          <p:cNvSpPr>
            <a:spLocks noGrp="1"/>
          </p:cNvSpPr>
          <p:nvPr>
            <p:ph sz="quarter" idx="10"/>
          </p:nvPr>
        </p:nvSpPr>
        <p:spPr/>
        <p:txBody>
          <a:bodyPr>
            <a:noAutofit/>
          </a:bodyPr>
          <a:lstStyle/>
          <a:p>
            <a:endParaRPr lang="en-US" sz="2800" b="1" i="0" u="none" strike="noStrike" baseline="0" dirty="0">
              <a:latin typeface="Verdana" panose="020B0604030504040204" pitchFamily="34" charset="0"/>
            </a:endParaRPr>
          </a:p>
          <a:p>
            <a:endParaRPr lang="en-US" sz="2800" b="1" dirty="0">
              <a:latin typeface="Verdana" panose="020B0604030504040204" pitchFamily="34" charset="0"/>
            </a:endParaRPr>
          </a:p>
          <a:p>
            <a:r>
              <a:rPr lang="en-US" sz="2800" b="1" i="0" u="none" strike="noStrike" baseline="0" dirty="0">
                <a:latin typeface="Verdana" panose="020B0604030504040204" pitchFamily="34" charset="0"/>
              </a:rPr>
              <a:t>(Matthew 25:30)  And cast the unprofitable servant into the outer darkness. There will be weeping and gnashing of teeth.'</a:t>
            </a:r>
          </a:p>
        </p:txBody>
      </p:sp>
    </p:spTree>
    <p:extLst>
      <p:ext uri="{BB962C8B-B14F-4D97-AF65-F5344CB8AC3E}">
        <p14:creationId xmlns:p14="http://schemas.microsoft.com/office/powerpoint/2010/main" val="160176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E02E-E276-DC0E-B21D-9889E8809E69}"/>
              </a:ext>
            </a:extLst>
          </p:cNvPr>
          <p:cNvSpPr>
            <a:spLocks noGrp="1"/>
          </p:cNvSpPr>
          <p:nvPr>
            <p:ph type="title"/>
          </p:nvPr>
        </p:nvSpPr>
        <p:spPr/>
        <p:txBody>
          <a:bodyPr/>
          <a:lstStyle/>
          <a:p>
            <a:r>
              <a:rPr lang="en-US" dirty="0">
                <a:solidFill>
                  <a:schemeClr val="tx1"/>
                </a:solidFill>
              </a:rPr>
              <a:t>Those who obey have Eternal Life</a:t>
            </a:r>
          </a:p>
        </p:txBody>
      </p:sp>
      <p:sp>
        <p:nvSpPr>
          <p:cNvPr id="3" name="Content Placeholder 2">
            <a:extLst>
              <a:ext uri="{FF2B5EF4-FFF2-40B4-BE49-F238E27FC236}">
                <a16:creationId xmlns:a16="http://schemas.microsoft.com/office/drawing/2014/main" id="{310EFE7E-2F3A-C1AD-3952-F3D375B85357}"/>
              </a:ext>
            </a:extLst>
          </p:cNvPr>
          <p:cNvSpPr>
            <a:spLocks noGrp="1"/>
          </p:cNvSpPr>
          <p:nvPr>
            <p:ph sz="quarter" idx="10"/>
          </p:nvPr>
        </p:nvSpPr>
        <p:spPr/>
        <p:txBody>
          <a:bodyPr>
            <a:normAutofit/>
          </a:bodyPr>
          <a:lstStyle/>
          <a:p>
            <a:r>
              <a:rPr lang="en-US" sz="2800" b="1" i="0" u="none" strike="noStrike" baseline="0" dirty="0">
                <a:latin typeface="Verdana" panose="020B0604030504040204" pitchFamily="34" charset="0"/>
              </a:rPr>
              <a:t>(Romans 2:7)  eternal life to those who by patient continuance in doing good seek for glory, honor, and immortality;</a:t>
            </a:r>
          </a:p>
          <a:p>
            <a:endParaRPr lang="en-US" sz="2800" b="1" i="0" u="none" strike="noStrike" baseline="0" dirty="0">
              <a:latin typeface="Verdana" panose="020B0604030504040204" pitchFamily="34" charset="0"/>
            </a:endParaRPr>
          </a:p>
          <a:p>
            <a:r>
              <a:rPr lang="en-US" sz="2800" b="1" i="0" u="none" strike="noStrike" baseline="0" dirty="0">
                <a:latin typeface="Verdana" panose="020B0604030504040204" pitchFamily="34" charset="0"/>
              </a:rPr>
              <a:t>(Hebrews 3:14)  For we have become partakers of Christ if we hold the beginning of our confidence steadfast to the end,</a:t>
            </a:r>
          </a:p>
        </p:txBody>
      </p:sp>
    </p:spTree>
    <p:extLst>
      <p:ext uri="{BB962C8B-B14F-4D97-AF65-F5344CB8AC3E}">
        <p14:creationId xmlns:p14="http://schemas.microsoft.com/office/powerpoint/2010/main" val="182005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E02E-E276-DC0E-B21D-9889E8809E69}"/>
              </a:ext>
            </a:extLst>
          </p:cNvPr>
          <p:cNvSpPr>
            <a:spLocks noGrp="1"/>
          </p:cNvSpPr>
          <p:nvPr>
            <p:ph type="title"/>
          </p:nvPr>
        </p:nvSpPr>
        <p:spPr/>
        <p:txBody>
          <a:bodyPr/>
          <a:lstStyle/>
          <a:p>
            <a:r>
              <a:rPr lang="en-US" dirty="0">
                <a:solidFill>
                  <a:schemeClr val="tx1"/>
                </a:solidFill>
              </a:rPr>
              <a:t>Those who obey have Eternal Life</a:t>
            </a:r>
          </a:p>
        </p:txBody>
      </p:sp>
      <p:sp>
        <p:nvSpPr>
          <p:cNvPr id="3" name="Content Placeholder 2">
            <a:extLst>
              <a:ext uri="{FF2B5EF4-FFF2-40B4-BE49-F238E27FC236}">
                <a16:creationId xmlns:a16="http://schemas.microsoft.com/office/drawing/2014/main" id="{310EFE7E-2F3A-C1AD-3952-F3D375B85357}"/>
              </a:ext>
            </a:extLst>
          </p:cNvPr>
          <p:cNvSpPr>
            <a:spLocks noGrp="1"/>
          </p:cNvSpPr>
          <p:nvPr>
            <p:ph sz="quarter" idx="10"/>
          </p:nvPr>
        </p:nvSpPr>
        <p:spPr/>
        <p:txBody>
          <a:bodyPr>
            <a:normAutofit/>
          </a:bodyPr>
          <a:lstStyle/>
          <a:p>
            <a:pPr marR="0" algn="l" rtl="0"/>
            <a:r>
              <a:rPr lang="en-US" sz="2400" b="1" i="0" u="none" strike="noStrike" baseline="0" dirty="0">
                <a:latin typeface="Verdana" panose="020B0604030504040204" pitchFamily="34" charset="0"/>
              </a:rPr>
              <a:t>(Colossians 1:22)  in the body of His flesh through death, to present you holy, and blameless, and above reproach in His sight—</a:t>
            </a:r>
          </a:p>
          <a:p>
            <a:pPr marR="0" algn="l" rtl="0"/>
            <a:r>
              <a:rPr lang="en-US" sz="2400" b="1" i="0" u="none" strike="noStrike" baseline="0" dirty="0">
                <a:latin typeface="Verdana" panose="020B0604030504040204" pitchFamily="34" charset="0"/>
              </a:rPr>
              <a:t>(Colossians 1:23)  if indeed you continue in the faith, grounded and steadfast, and are not moved away from the hope of the gospel which you heard, which was preached to every creature under heaven, of which I, Paul, became a minister.</a:t>
            </a:r>
          </a:p>
        </p:txBody>
      </p:sp>
    </p:spTree>
    <p:extLst>
      <p:ext uri="{BB962C8B-B14F-4D97-AF65-F5344CB8AC3E}">
        <p14:creationId xmlns:p14="http://schemas.microsoft.com/office/powerpoint/2010/main" val="184104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E02E-E276-DC0E-B21D-9889E8809E69}"/>
              </a:ext>
            </a:extLst>
          </p:cNvPr>
          <p:cNvSpPr>
            <a:spLocks noGrp="1"/>
          </p:cNvSpPr>
          <p:nvPr>
            <p:ph type="title"/>
          </p:nvPr>
        </p:nvSpPr>
        <p:spPr/>
        <p:txBody>
          <a:bodyPr/>
          <a:lstStyle/>
          <a:p>
            <a:r>
              <a:rPr lang="en-US" dirty="0">
                <a:solidFill>
                  <a:schemeClr val="tx1"/>
                </a:solidFill>
              </a:rPr>
              <a:t>Those who obey have Eternal Life</a:t>
            </a:r>
          </a:p>
        </p:txBody>
      </p:sp>
      <p:sp>
        <p:nvSpPr>
          <p:cNvPr id="3" name="Content Placeholder 2">
            <a:extLst>
              <a:ext uri="{FF2B5EF4-FFF2-40B4-BE49-F238E27FC236}">
                <a16:creationId xmlns:a16="http://schemas.microsoft.com/office/drawing/2014/main" id="{310EFE7E-2F3A-C1AD-3952-F3D375B85357}"/>
              </a:ext>
            </a:extLst>
          </p:cNvPr>
          <p:cNvSpPr>
            <a:spLocks noGrp="1"/>
          </p:cNvSpPr>
          <p:nvPr>
            <p:ph sz="quarter" idx="10"/>
          </p:nvPr>
        </p:nvSpPr>
        <p:spPr/>
        <p:txBody>
          <a:bodyPr>
            <a:normAutofit/>
          </a:bodyPr>
          <a:lstStyle/>
          <a:p>
            <a:r>
              <a:rPr lang="en-US" sz="2800" b="1" i="0" u="none" strike="noStrike" baseline="0" dirty="0">
                <a:latin typeface="Verdana" panose="020B0604030504040204" pitchFamily="34" charset="0"/>
              </a:rPr>
              <a:t>(Romans 2:7)  eternal life to those who by patient continuance in doing good seek for glory, honor, and immortality;</a:t>
            </a:r>
          </a:p>
          <a:p>
            <a:endParaRPr lang="en-US" sz="2800" b="1" i="0" u="none" strike="noStrike" baseline="0" dirty="0">
              <a:solidFill>
                <a:srgbClr val="218282"/>
              </a:solidFill>
              <a:latin typeface="Verdana" panose="020B0604030504040204" pitchFamily="34" charset="0"/>
            </a:endParaRPr>
          </a:p>
          <a:p>
            <a:pPr marR="0" algn="l" rtl="0"/>
            <a:r>
              <a:rPr lang="en-US" sz="2800" b="1" i="0" u="none" strike="noStrike" baseline="0" dirty="0">
                <a:latin typeface="Verdana" panose="020B0604030504040204" pitchFamily="34" charset="0"/>
              </a:rPr>
              <a:t>(Matthew 7:7)  "Ask, and it will be given to you; seek, and you will find; knock, and it will be opened to you.</a:t>
            </a:r>
          </a:p>
        </p:txBody>
      </p:sp>
    </p:spTree>
    <p:extLst>
      <p:ext uri="{BB962C8B-B14F-4D97-AF65-F5344CB8AC3E}">
        <p14:creationId xmlns:p14="http://schemas.microsoft.com/office/powerpoint/2010/main" val="25072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E02E-E276-DC0E-B21D-9889E8809E69}"/>
              </a:ext>
            </a:extLst>
          </p:cNvPr>
          <p:cNvSpPr>
            <a:spLocks noGrp="1"/>
          </p:cNvSpPr>
          <p:nvPr>
            <p:ph type="title"/>
          </p:nvPr>
        </p:nvSpPr>
        <p:spPr/>
        <p:txBody>
          <a:bodyPr/>
          <a:lstStyle/>
          <a:p>
            <a:r>
              <a:rPr lang="en-US" dirty="0">
                <a:solidFill>
                  <a:schemeClr val="tx1"/>
                </a:solidFill>
              </a:rPr>
              <a:t>Those who obey have Eternal Life</a:t>
            </a:r>
          </a:p>
        </p:txBody>
      </p:sp>
      <p:sp>
        <p:nvSpPr>
          <p:cNvPr id="3" name="Content Placeholder 2">
            <a:extLst>
              <a:ext uri="{FF2B5EF4-FFF2-40B4-BE49-F238E27FC236}">
                <a16:creationId xmlns:a16="http://schemas.microsoft.com/office/drawing/2014/main" id="{310EFE7E-2F3A-C1AD-3952-F3D375B85357}"/>
              </a:ext>
            </a:extLst>
          </p:cNvPr>
          <p:cNvSpPr>
            <a:spLocks noGrp="1"/>
          </p:cNvSpPr>
          <p:nvPr>
            <p:ph sz="quarter" idx="10"/>
          </p:nvPr>
        </p:nvSpPr>
        <p:spPr/>
        <p:txBody>
          <a:bodyPr>
            <a:normAutofit fontScale="92500" lnSpcReduction="20000"/>
          </a:bodyPr>
          <a:lstStyle/>
          <a:p>
            <a:pPr marR="0" algn="l" rtl="0"/>
            <a:r>
              <a:rPr lang="en-US" sz="2800" b="1" i="0" u="none" strike="noStrike" baseline="0" dirty="0">
                <a:latin typeface="Verdana" panose="020B0604030504040204" pitchFamily="34" charset="0"/>
              </a:rPr>
              <a:t>(Romans 8:18)  For I consider that the sufferings of this present time are not worthy </a:t>
            </a:r>
            <a:r>
              <a:rPr lang="en-US" sz="2800" b="1" i="1" u="none" strike="noStrike" baseline="0" dirty="0">
                <a:latin typeface="Verdana" panose="020B0604030504040204" pitchFamily="34" charset="0"/>
              </a:rPr>
              <a:t>to be compared</a:t>
            </a:r>
            <a:r>
              <a:rPr lang="en-US" sz="2800" b="1" i="0" u="none" strike="noStrike" baseline="0" dirty="0">
                <a:latin typeface="Verdana" panose="020B0604030504040204" pitchFamily="34" charset="0"/>
              </a:rPr>
              <a:t> with the glory which shall be revealed in us.</a:t>
            </a:r>
          </a:p>
          <a:p>
            <a:r>
              <a:rPr lang="en-US" sz="2800" b="1" i="0" u="none" strike="noStrike" baseline="0" dirty="0">
                <a:latin typeface="Verdana" panose="020B0604030504040204" pitchFamily="34" charset="0"/>
              </a:rPr>
              <a:t>(1Peter 1:7)  that the genuineness of your faith, </a:t>
            </a:r>
            <a:r>
              <a:rPr lang="en-US" sz="2800" b="1" i="1" u="none" strike="noStrike" baseline="0" dirty="0">
                <a:latin typeface="Verdana" panose="020B0604030504040204" pitchFamily="34" charset="0"/>
              </a:rPr>
              <a:t>being</a:t>
            </a:r>
            <a:r>
              <a:rPr lang="en-US" sz="2800" b="1" i="0" u="none" strike="noStrike" baseline="0" dirty="0">
                <a:latin typeface="Verdana" panose="020B0604030504040204" pitchFamily="34" charset="0"/>
              </a:rPr>
              <a:t> much more precious than gold that perishes, though it is tested by fire, may be found to praise, honor, and glory at the revelation of Jesus Christ,</a:t>
            </a:r>
          </a:p>
        </p:txBody>
      </p:sp>
    </p:spTree>
    <p:extLst>
      <p:ext uri="{BB962C8B-B14F-4D97-AF65-F5344CB8AC3E}">
        <p14:creationId xmlns:p14="http://schemas.microsoft.com/office/powerpoint/2010/main" val="135576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26E3-D324-F115-FB6F-20005E42F215}"/>
              </a:ext>
            </a:extLst>
          </p:cNvPr>
          <p:cNvSpPr>
            <a:spLocks noGrp="1"/>
          </p:cNvSpPr>
          <p:nvPr>
            <p:ph type="title"/>
          </p:nvPr>
        </p:nvSpPr>
        <p:spPr/>
        <p:txBody>
          <a:bodyPr/>
          <a:lstStyle/>
          <a:p>
            <a:r>
              <a:rPr lang="en-US" dirty="0">
                <a:solidFill>
                  <a:schemeClr val="tx1"/>
                </a:solidFill>
              </a:rPr>
              <a:t>We must decide</a:t>
            </a:r>
          </a:p>
        </p:txBody>
      </p:sp>
      <p:sp>
        <p:nvSpPr>
          <p:cNvPr id="3" name="Content Placeholder 2">
            <a:extLst>
              <a:ext uri="{FF2B5EF4-FFF2-40B4-BE49-F238E27FC236}">
                <a16:creationId xmlns:a16="http://schemas.microsoft.com/office/drawing/2014/main" id="{D32AC5BD-516D-C682-B3E0-8E0BE8147565}"/>
              </a:ext>
            </a:extLst>
          </p:cNvPr>
          <p:cNvSpPr>
            <a:spLocks noGrp="1"/>
          </p:cNvSpPr>
          <p:nvPr>
            <p:ph sz="quarter" idx="10"/>
          </p:nvPr>
        </p:nvSpPr>
        <p:spPr/>
        <p:txBody>
          <a:bodyPr>
            <a:normAutofit/>
          </a:bodyPr>
          <a:lstStyle/>
          <a:p>
            <a:pPr algn="ctr"/>
            <a:r>
              <a:rPr lang="en-US" sz="3200" b="1" dirty="0"/>
              <a:t>God is a Righteous Judge.</a:t>
            </a:r>
          </a:p>
          <a:p>
            <a:pPr algn="ctr"/>
            <a:endParaRPr lang="en-US" sz="3200" b="1" dirty="0"/>
          </a:p>
          <a:p>
            <a:pPr algn="ctr"/>
            <a:r>
              <a:rPr lang="en-US" sz="3200" b="1" dirty="0"/>
              <a:t>Those who disobey will be punished.</a:t>
            </a:r>
          </a:p>
          <a:p>
            <a:pPr algn="ctr"/>
            <a:endParaRPr lang="en-US" sz="3200" b="1" dirty="0"/>
          </a:p>
          <a:p>
            <a:pPr algn="ctr"/>
            <a:r>
              <a:rPr lang="en-US" sz="3200" b="1" dirty="0"/>
              <a:t>Those who obey have Eternal Life.</a:t>
            </a:r>
          </a:p>
        </p:txBody>
      </p:sp>
    </p:spTree>
    <p:extLst>
      <p:ext uri="{BB962C8B-B14F-4D97-AF65-F5344CB8AC3E}">
        <p14:creationId xmlns:p14="http://schemas.microsoft.com/office/powerpoint/2010/main" val="192649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BAC2-E5EE-96DC-82E7-F4F2B22D3E84}"/>
              </a:ext>
            </a:extLst>
          </p:cNvPr>
          <p:cNvSpPr>
            <a:spLocks noGrp="1"/>
          </p:cNvSpPr>
          <p:nvPr>
            <p:ph type="title"/>
          </p:nvPr>
        </p:nvSpPr>
        <p:spPr/>
        <p:txBody>
          <a:bodyPr/>
          <a:lstStyle/>
          <a:p>
            <a:r>
              <a:rPr lang="en-US" dirty="0">
                <a:solidFill>
                  <a:schemeClr val="tx1"/>
                </a:solidFill>
              </a:rPr>
              <a:t>God keeps His Promises</a:t>
            </a:r>
          </a:p>
        </p:txBody>
      </p:sp>
      <p:sp>
        <p:nvSpPr>
          <p:cNvPr id="3" name="Content Placeholder 2">
            <a:extLst>
              <a:ext uri="{FF2B5EF4-FFF2-40B4-BE49-F238E27FC236}">
                <a16:creationId xmlns:a16="http://schemas.microsoft.com/office/drawing/2014/main" id="{B37C109A-A2D1-9A57-AF33-17AC35ED6080}"/>
              </a:ext>
            </a:extLst>
          </p:cNvPr>
          <p:cNvSpPr>
            <a:spLocks noGrp="1"/>
          </p:cNvSpPr>
          <p:nvPr>
            <p:ph sz="quarter" idx="10"/>
          </p:nvPr>
        </p:nvSpPr>
        <p:spPr/>
        <p:txBody>
          <a:bodyPr>
            <a:normAutofit/>
          </a:bodyPr>
          <a:lstStyle/>
          <a:p>
            <a:pPr marR="0" algn="l" rtl="0"/>
            <a:r>
              <a:rPr lang="en-US" sz="2400" b="1" i="0" u="none" strike="noStrike" baseline="0" dirty="0">
                <a:latin typeface="Verdana" panose="020B0604030504040204" pitchFamily="34" charset="0"/>
              </a:rPr>
              <a:t>(2Peter 3:9)  </a:t>
            </a:r>
            <a:r>
              <a:rPr lang="en-US" sz="2400" b="1" i="0" u="sng" strike="noStrike" baseline="0" dirty="0">
                <a:latin typeface="Verdana" panose="020B0604030504040204" pitchFamily="34" charset="0"/>
              </a:rPr>
              <a:t>The Lord is not slack concerning </a:t>
            </a:r>
            <a:r>
              <a:rPr lang="en-US" sz="2400" b="1" i="1" u="sng" strike="noStrike" baseline="0" dirty="0">
                <a:latin typeface="Verdana" panose="020B0604030504040204" pitchFamily="34" charset="0"/>
              </a:rPr>
              <a:t>His</a:t>
            </a:r>
            <a:r>
              <a:rPr lang="en-US" sz="2400" b="1" i="0" u="sng" strike="noStrike" baseline="0" dirty="0">
                <a:latin typeface="Verdana" panose="020B0604030504040204" pitchFamily="34" charset="0"/>
              </a:rPr>
              <a:t> promise</a:t>
            </a:r>
            <a:r>
              <a:rPr lang="en-US" sz="2400" b="1" i="0" u="none" strike="noStrike" baseline="0" dirty="0">
                <a:latin typeface="Verdana" panose="020B0604030504040204" pitchFamily="34" charset="0"/>
              </a:rPr>
              <a:t>, as some count slackness, but is longsuffering toward us, not willing that any should perish but that all should come to repentance.</a:t>
            </a:r>
          </a:p>
          <a:p>
            <a:r>
              <a:rPr lang="en-US" sz="2400" b="1" i="0" u="none" strike="noStrike" baseline="0" dirty="0">
                <a:latin typeface="Verdana" panose="020B0604030504040204" pitchFamily="34" charset="0"/>
              </a:rPr>
              <a:t>(1Peter 3:20)  who formerly were disobedient, when once the Divine longsuffering waited in the days of Noah, while </a:t>
            </a:r>
            <a:r>
              <a:rPr lang="en-US" sz="2400" b="1" i="1" u="none" strike="noStrike" baseline="0" dirty="0">
                <a:latin typeface="Verdana" panose="020B0604030504040204" pitchFamily="34" charset="0"/>
              </a:rPr>
              <a:t>the</a:t>
            </a:r>
            <a:r>
              <a:rPr lang="en-US" sz="2400" b="1" i="0" u="none" strike="noStrike" baseline="0" dirty="0">
                <a:latin typeface="Verdana" panose="020B0604030504040204" pitchFamily="34" charset="0"/>
              </a:rPr>
              <a:t> ark was being prepared, in which a few, that is, eight souls, were saved through water.</a:t>
            </a:r>
          </a:p>
          <a:p>
            <a:pPr marR="0" algn="l" rtl="0"/>
            <a:endParaRPr lang="en-US" sz="2800" b="1" i="0" u="none" strike="noStrike" baseline="0" dirty="0">
              <a:latin typeface="Verdana" panose="020B0604030504040204" pitchFamily="34" charset="0"/>
            </a:endParaRPr>
          </a:p>
          <a:p>
            <a:endParaRPr lang="en-US" b="1" dirty="0"/>
          </a:p>
        </p:txBody>
      </p:sp>
    </p:spTree>
    <p:extLst>
      <p:ext uri="{BB962C8B-B14F-4D97-AF65-F5344CB8AC3E}">
        <p14:creationId xmlns:p14="http://schemas.microsoft.com/office/powerpoint/2010/main" val="397150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BAC2-E5EE-96DC-82E7-F4F2B22D3E84}"/>
              </a:ext>
            </a:extLst>
          </p:cNvPr>
          <p:cNvSpPr>
            <a:spLocks noGrp="1"/>
          </p:cNvSpPr>
          <p:nvPr>
            <p:ph type="title"/>
          </p:nvPr>
        </p:nvSpPr>
        <p:spPr/>
        <p:txBody>
          <a:bodyPr/>
          <a:lstStyle/>
          <a:p>
            <a:r>
              <a:rPr lang="en-US" dirty="0">
                <a:solidFill>
                  <a:schemeClr val="tx1"/>
                </a:solidFill>
              </a:rPr>
              <a:t>God is a Righteous Judge</a:t>
            </a:r>
          </a:p>
        </p:txBody>
      </p:sp>
      <p:sp>
        <p:nvSpPr>
          <p:cNvPr id="3" name="Content Placeholder 2">
            <a:extLst>
              <a:ext uri="{FF2B5EF4-FFF2-40B4-BE49-F238E27FC236}">
                <a16:creationId xmlns:a16="http://schemas.microsoft.com/office/drawing/2014/main" id="{B37C109A-A2D1-9A57-AF33-17AC35ED6080}"/>
              </a:ext>
            </a:extLst>
          </p:cNvPr>
          <p:cNvSpPr>
            <a:spLocks noGrp="1"/>
          </p:cNvSpPr>
          <p:nvPr>
            <p:ph sz="quarter" idx="10"/>
          </p:nvPr>
        </p:nvSpPr>
        <p:spPr/>
        <p:txBody>
          <a:bodyPr>
            <a:normAutofit fontScale="92500" lnSpcReduction="10000"/>
          </a:bodyPr>
          <a:lstStyle/>
          <a:p>
            <a:pPr marR="0" algn="l" rtl="0"/>
            <a:r>
              <a:rPr lang="en-US" sz="2800" b="1" i="0" u="none" strike="noStrike" baseline="0" dirty="0">
                <a:latin typeface="Verdana" panose="020B0604030504040204" pitchFamily="34" charset="0"/>
              </a:rPr>
              <a:t>(Romans 2:3)  And do you think this, O man, you who judge those practicing such things, and doing the same, that you will escape the judgment of God?</a:t>
            </a:r>
          </a:p>
          <a:p>
            <a:pPr marR="0" algn="l" rtl="0"/>
            <a:r>
              <a:rPr lang="en-US" sz="2800" b="1" i="0" u="none" strike="noStrike" baseline="0" dirty="0">
                <a:latin typeface="Verdana" panose="020B0604030504040204" pitchFamily="34" charset="0"/>
              </a:rPr>
              <a:t>(Romans 2:4)  Or do you despise the riches of His goodness, forbearance, and longsuffering, not knowing that the goodness of God leads you to repentance?</a:t>
            </a:r>
          </a:p>
          <a:p>
            <a:endParaRPr lang="en-US" dirty="0"/>
          </a:p>
        </p:txBody>
      </p:sp>
    </p:spTree>
    <p:extLst>
      <p:ext uri="{BB962C8B-B14F-4D97-AF65-F5344CB8AC3E}">
        <p14:creationId xmlns:p14="http://schemas.microsoft.com/office/powerpoint/2010/main" val="197047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BAC2-E5EE-96DC-82E7-F4F2B22D3E84}"/>
              </a:ext>
            </a:extLst>
          </p:cNvPr>
          <p:cNvSpPr>
            <a:spLocks noGrp="1"/>
          </p:cNvSpPr>
          <p:nvPr>
            <p:ph type="title"/>
          </p:nvPr>
        </p:nvSpPr>
        <p:spPr/>
        <p:txBody>
          <a:bodyPr/>
          <a:lstStyle/>
          <a:p>
            <a:r>
              <a:rPr lang="en-US" dirty="0">
                <a:solidFill>
                  <a:schemeClr val="tx1"/>
                </a:solidFill>
              </a:rPr>
              <a:t>God is a Righteous Judge</a:t>
            </a:r>
          </a:p>
        </p:txBody>
      </p:sp>
      <p:sp>
        <p:nvSpPr>
          <p:cNvPr id="3" name="Content Placeholder 2">
            <a:extLst>
              <a:ext uri="{FF2B5EF4-FFF2-40B4-BE49-F238E27FC236}">
                <a16:creationId xmlns:a16="http://schemas.microsoft.com/office/drawing/2014/main" id="{B37C109A-A2D1-9A57-AF33-17AC35ED6080}"/>
              </a:ext>
            </a:extLst>
          </p:cNvPr>
          <p:cNvSpPr>
            <a:spLocks noGrp="1"/>
          </p:cNvSpPr>
          <p:nvPr>
            <p:ph sz="quarter" idx="10"/>
          </p:nvPr>
        </p:nvSpPr>
        <p:spPr/>
        <p:txBody>
          <a:bodyPr>
            <a:normAutofit/>
          </a:bodyPr>
          <a:lstStyle/>
          <a:p>
            <a:pPr marR="0" algn="l" rtl="0"/>
            <a:r>
              <a:rPr lang="en-US" sz="2800" b="1" i="0" u="none" strike="noStrike" baseline="0" dirty="0">
                <a:latin typeface="Verdana" panose="020B0604030504040204" pitchFamily="34" charset="0"/>
              </a:rPr>
              <a:t>(Romans 2:5a)  </a:t>
            </a:r>
            <a:r>
              <a:rPr lang="en-US" sz="2800" b="1" i="0" u="sng" strike="noStrike" baseline="0" dirty="0">
                <a:latin typeface="Verdana" panose="020B0604030504040204" pitchFamily="34" charset="0"/>
              </a:rPr>
              <a:t>But in accordance with your hardness and your impenitent heart </a:t>
            </a:r>
            <a:r>
              <a:rPr lang="en-US" sz="2800" b="1" i="0" strike="noStrike" baseline="0" dirty="0">
                <a:latin typeface="Verdana" panose="020B0604030504040204" pitchFamily="34" charset="0"/>
              </a:rPr>
              <a:t>you are treasuring up for yourself wrath in the day of wrath and revelation of the righteous judgment of God,</a:t>
            </a:r>
          </a:p>
        </p:txBody>
      </p:sp>
    </p:spTree>
    <p:extLst>
      <p:ext uri="{BB962C8B-B14F-4D97-AF65-F5344CB8AC3E}">
        <p14:creationId xmlns:p14="http://schemas.microsoft.com/office/powerpoint/2010/main" val="305388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BAC2-E5EE-96DC-82E7-F4F2B22D3E84}"/>
              </a:ext>
            </a:extLst>
          </p:cNvPr>
          <p:cNvSpPr>
            <a:spLocks noGrp="1"/>
          </p:cNvSpPr>
          <p:nvPr>
            <p:ph type="title"/>
          </p:nvPr>
        </p:nvSpPr>
        <p:spPr/>
        <p:txBody>
          <a:bodyPr/>
          <a:lstStyle/>
          <a:p>
            <a:r>
              <a:rPr lang="en-US" dirty="0">
                <a:solidFill>
                  <a:schemeClr val="tx1"/>
                </a:solidFill>
              </a:rPr>
              <a:t>God is a Righteous Judge</a:t>
            </a:r>
          </a:p>
        </p:txBody>
      </p:sp>
      <p:sp>
        <p:nvSpPr>
          <p:cNvPr id="3" name="Content Placeholder 2">
            <a:extLst>
              <a:ext uri="{FF2B5EF4-FFF2-40B4-BE49-F238E27FC236}">
                <a16:creationId xmlns:a16="http://schemas.microsoft.com/office/drawing/2014/main" id="{B37C109A-A2D1-9A57-AF33-17AC35ED6080}"/>
              </a:ext>
            </a:extLst>
          </p:cNvPr>
          <p:cNvSpPr>
            <a:spLocks noGrp="1"/>
          </p:cNvSpPr>
          <p:nvPr>
            <p:ph sz="quarter" idx="10"/>
          </p:nvPr>
        </p:nvSpPr>
        <p:spPr/>
        <p:txBody>
          <a:bodyPr>
            <a:normAutofit/>
          </a:bodyPr>
          <a:lstStyle/>
          <a:p>
            <a:pPr marR="0" algn="l" rtl="0"/>
            <a:r>
              <a:rPr lang="en-US" sz="2800" b="1" i="0" u="none" strike="noStrike" baseline="0" dirty="0">
                <a:latin typeface="Verdana" panose="020B0604030504040204" pitchFamily="34" charset="0"/>
              </a:rPr>
              <a:t>(Romans 2:5b)  </a:t>
            </a:r>
            <a:r>
              <a:rPr lang="en-US" sz="2800" b="1" i="0" strike="noStrike" baseline="0" dirty="0">
                <a:latin typeface="Verdana" panose="020B0604030504040204" pitchFamily="34" charset="0"/>
              </a:rPr>
              <a:t>But in accordance with your hardness and your impenitent heart </a:t>
            </a:r>
            <a:r>
              <a:rPr lang="en-US" sz="2800" b="1" i="0" u="sng" strike="noStrike" baseline="0" dirty="0">
                <a:latin typeface="Verdana" panose="020B0604030504040204" pitchFamily="34" charset="0"/>
              </a:rPr>
              <a:t>you are treasuring up for yourself wrath in the day of wrath and revelation of the righteous judgment of God,</a:t>
            </a:r>
          </a:p>
          <a:p>
            <a:r>
              <a:rPr lang="en-US" sz="2800" b="1" i="0" u="none" strike="noStrike" baseline="0" dirty="0">
                <a:latin typeface="Verdana" panose="020B0604030504040204" pitchFamily="34" charset="0"/>
              </a:rPr>
              <a:t>(Psalm 145:17)  The LORD </a:t>
            </a:r>
            <a:r>
              <a:rPr lang="en-US" sz="2800" b="1" i="1" u="none" strike="noStrike" baseline="0" dirty="0">
                <a:latin typeface="Verdana" panose="020B0604030504040204" pitchFamily="34" charset="0"/>
              </a:rPr>
              <a:t>is</a:t>
            </a:r>
            <a:r>
              <a:rPr lang="en-US" sz="2800" b="1" i="0" u="none" strike="noStrike" baseline="0" dirty="0">
                <a:latin typeface="Verdana" panose="020B0604030504040204" pitchFamily="34" charset="0"/>
              </a:rPr>
              <a:t> righteous in all His ways, Gracious in all His works.</a:t>
            </a:r>
          </a:p>
        </p:txBody>
      </p:sp>
    </p:spTree>
    <p:extLst>
      <p:ext uri="{BB962C8B-B14F-4D97-AF65-F5344CB8AC3E}">
        <p14:creationId xmlns:p14="http://schemas.microsoft.com/office/powerpoint/2010/main" val="156836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BAC2-E5EE-96DC-82E7-F4F2B22D3E84}"/>
              </a:ext>
            </a:extLst>
          </p:cNvPr>
          <p:cNvSpPr>
            <a:spLocks noGrp="1"/>
          </p:cNvSpPr>
          <p:nvPr>
            <p:ph type="title"/>
          </p:nvPr>
        </p:nvSpPr>
        <p:spPr/>
        <p:txBody>
          <a:bodyPr/>
          <a:lstStyle/>
          <a:p>
            <a:r>
              <a:rPr lang="en-US" dirty="0">
                <a:solidFill>
                  <a:schemeClr val="tx1"/>
                </a:solidFill>
              </a:rPr>
              <a:t>God is a Righteous Judge</a:t>
            </a:r>
          </a:p>
        </p:txBody>
      </p:sp>
      <p:sp>
        <p:nvSpPr>
          <p:cNvPr id="3" name="Content Placeholder 2">
            <a:extLst>
              <a:ext uri="{FF2B5EF4-FFF2-40B4-BE49-F238E27FC236}">
                <a16:creationId xmlns:a16="http://schemas.microsoft.com/office/drawing/2014/main" id="{B37C109A-A2D1-9A57-AF33-17AC35ED6080}"/>
              </a:ext>
            </a:extLst>
          </p:cNvPr>
          <p:cNvSpPr>
            <a:spLocks noGrp="1"/>
          </p:cNvSpPr>
          <p:nvPr>
            <p:ph sz="quarter" idx="10"/>
          </p:nvPr>
        </p:nvSpPr>
        <p:spPr/>
        <p:txBody>
          <a:bodyPr>
            <a:normAutofit/>
          </a:bodyPr>
          <a:lstStyle/>
          <a:p>
            <a:pPr marR="0" algn="l" rtl="0"/>
            <a:r>
              <a:rPr lang="en-US" sz="2800" b="1" i="0" u="none" strike="noStrike" baseline="0" dirty="0">
                <a:latin typeface="Verdana" panose="020B0604030504040204" pitchFamily="34" charset="0"/>
              </a:rPr>
              <a:t>(Romans 2:6)  who "WILL RENDER TO EACH ONE ACCORDING TO HIS DEEDS":</a:t>
            </a:r>
          </a:p>
        </p:txBody>
      </p:sp>
    </p:spTree>
    <p:extLst>
      <p:ext uri="{BB962C8B-B14F-4D97-AF65-F5344CB8AC3E}">
        <p14:creationId xmlns:p14="http://schemas.microsoft.com/office/powerpoint/2010/main" val="62192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BAC2-E5EE-96DC-82E7-F4F2B22D3E84}"/>
              </a:ext>
            </a:extLst>
          </p:cNvPr>
          <p:cNvSpPr>
            <a:spLocks noGrp="1"/>
          </p:cNvSpPr>
          <p:nvPr>
            <p:ph type="title"/>
          </p:nvPr>
        </p:nvSpPr>
        <p:spPr/>
        <p:txBody>
          <a:bodyPr/>
          <a:lstStyle/>
          <a:p>
            <a:r>
              <a:rPr lang="en-US" dirty="0">
                <a:solidFill>
                  <a:schemeClr val="tx1"/>
                </a:solidFill>
              </a:rPr>
              <a:t>God is a Righteous Judge</a:t>
            </a:r>
          </a:p>
        </p:txBody>
      </p:sp>
      <p:sp>
        <p:nvSpPr>
          <p:cNvPr id="3" name="Content Placeholder 2">
            <a:extLst>
              <a:ext uri="{FF2B5EF4-FFF2-40B4-BE49-F238E27FC236}">
                <a16:creationId xmlns:a16="http://schemas.microsoft.com/office/drawing/2014/main" id="{B37C109A-A2D1-9A57-AF33-17AC35ED6080}"/>
              </a:ext>
            </a:extLst>
          </p:cNvPr>
          <p:cNvSpPr>
            <a:spLocks noGrp="1"/>
          </p:cNvSpPr>
          <p:nvPr>
            <p:ph sz="quarter" idx="10"/>
          </p:nvPr>
        </p:nvSpPr>
        <p:spPr/>
        <p:txBody>
          <a:bodyPr>
            <a:normAutofit/>
          </a:bodyPr>
          <a:lstStyle/>
          <a:p>
            <a:pPr marR="0" algn="l" rtl="0"/>
            <a:r>
              <a:rPr lang="en-US" sz="2800" b="0" i="0" u="none" strike="noStrike" baseline="0" dirty="0">
                <a:latin typeface="Verdana" panose="020B0604030504040204" pitchFamily="34" charset="0"/>
              </a:rPr>
              <a:t>(Romans 2:6)  who "WILL RENDER TO EACH ONE ACCORDING TO HIS DEEDS":</a:t>
            </a:r>
          </a:p>
          <a:p>
            <a:r>
              <a:rPr lang="en-US" sz="2800" b="1" i="0" u="none" strike="noStrike" baseline="0" dirty="0">
                <a:latin typeface="Verdana" panose="020B0604030504040204" pitchFamily="34" charset="0"/>
              </a:rPr>
              <a:t>(Romans 2:11)  For there is no partiality with God.</a:t>
            </a:r>
          </a:p>
        </p:txBody>
      </p:sp>
    </p:spTree>
    <p:extLst>
      <p:ext uri="{BB962C8B-B14F-4D97-AF65-F5344CB8AC3E}">
        <p14:creationId xmlns:p14="http://schemas.microsoft.com/office/powerpoint/2010/main" val="24947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BAC2-E5EE-96DC-82E7-F4F2B22D3E84}"/>
              </a:ext>
            </a:extLst>
          </p:cNvPr>
          <p:cNvSpPr>
            <a:spLocks noGrp="1"/>
          </p:cNvSpPr>
          <p:nvPr>
            <p:ph type="title"/>
          </p:nvPr>
        </p:nvSpPr>
        <p:spPr/>
        <p:txBody>
          <a:bodyPr/>
          <a:lstStyle/>
          <a:p>
            <a:r>
              <a:rPr lang="en-US" dirty="0">
                <a:solidFill>
                  <a:schemeClr val="tx1"/>
                </a:solidFill>
              </a:rPr>
              <a:t>God is a Righteous Judge</a:t>
            </a:r>
          </a:p>
        </p:txBody>
      </p:sp>
      <p:sp>
        <p:nvSpPr>
          <p:cNvPr id="3" name="Content Placeholder 2">
            <a:extLst>
              <a:ext uri="{FF2B5EF4-FFF2-40B4-BE49-F238E27FC236}">
                <a16:creationId xmlns:a16="http://schemas.microsoft.com/office/drawing/2014/main" id="{B37C109A-A2D1-9A57-AF33-17AC35ED6080}"/>
              </a:ext>
            </a:extLst>
          </p:cNvPr>
          <p:cNvSpPr>
            <a:spLocks noGrp="1"/>
          </p:cNvSpPr>
          <p:nvPr>
            <p:ph sz="quarter" idx="10"/>
          </p:nvPr>
        </p:nvSpPr>
        <p:spPr/>
        <p:txBody>
          <a:bodyPr>
            <a:normAutofit/>
          </a:bodyPr>
          <a:lstStyle/>
          <a:p>
            <a:pPr marR="0" algn="l" rtl="0"/>
            <a:r>
              <a:rPr lang="en-US" sz="2800" b="0" i="0" u="none" strike="noStrike" baseline="0" dirty="0">
                <a:latin typeface="Verdana" panose="020B0604030504040204" pitchFamily="34" charset="0"/>
              </a:rPr>
              <a:t>(Romans 2:6)  who "WILL RENDER TO EACH ONE ACCORDING TO HIS DEEDS":</a:t>
            </a:r>
          </a:p>
          <a:p>
            <a:r>
              <a:rPr lang="en-US" sz="2800" b="0" i="0" u="none" strike="noStrike" baseline="0" dirty="0">
                <a:latin typeface="Verdana" panose="020B0604030504040204" pitchFamily="34" charset="0"/>
              </a:rPr>
              <a:t>(Romans 2:11)  For there is no partiality with God.</a:t>
            </a:r>
          </a:p>
          <a:p>
            <a:r>
              <a:rPr lang="en-US" sz="2800" b="1" i="0" u="none" strike="noStrike" baseline="0" dirty="0">
                <a:latin typeface="Verdana" panose="020B0604030504040204" pitchFamily="34" charset="0"/>
              </a:rPr>
              <a:t>(Romans 2:16)  in the day when God will judge the secrets of men by Jesus Christ, according to my gospel.</a:t>
            </a:r>
          </a:p>
        </p:txBody>
      </p:sp>
    </p:spTree>
    <p:extLst>
      <p:ext uri="{BB962C8B-B14F-4D97-AF65-F5344CB8AC3E}">
        <p14:creationId xmlns:p14="http://schemas.microsoft.com/office/powerpoint/2010/main" val="303975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8749-4D65-CE03-0ABC-F289599B020A}"/>
              </a:ext>
            </a:extLst>
          </p:cNvPr>
          <p:cNvSpPr>
            <a:spLocks noGrp="1"/>
          </p:cNvSpPr>
          <p:nvPr>
            <p:ph type="title"/>
          </p:nvPr>
        </p:nvSpPr>
        <p:spPr/>
        <p:txBody>
          <a:bodyPr/>
          <a:lstStyle/>
          <a:p>
            <a:r>
              <a:rPr lang="en-US" dirty="0">
                <a:solidFill>
                  <a:schemeClr val="tx1"/>
                </a:solidFill>
              </a:rPr>
              <a:t>Those who disobey will be punished.</a:t>
            </a:r>
          </a:p>
        </p:txBody>
      </p:sp>
      <p:sp>
        <p:nvSpPr>
          <p:cNvPr id="3" name="Content Placeholder 2">
            <a:extLst>
              <a:ext uri="{FF2B5EF4-FFF2-40B4-BE49-F238E27FC236}">
                <a16:creationId xmlns:a16="http://schemas.microsoft.com/office/drawing/2014/main" id="{347D91B7-0DFE-96B1-FFD1-63BC00191A5F}"/>
              </a:ext>
            </a:extLst>
          </p:cNvPr>
          <p:cNvSpPr>
            <a:spLocks noGrp="1"/>
          </p:cNvSpPr>
          <p:nvPr>
            <p:ph sz="quarter" idx="10"/>
          </p:nvPr>
        </p:nvSpPr>
        <p:spPr/>
        <p:txBody>
          <a:bodyPr/>
          <a:lstStyle/>
          <a:p>
            <a:r>
              <a:rPr lang="en-US" sz="2800" b="1" i="0" u="none" strike="noStrike" baseline="0" dirty="0">
                <a:latin typeface="Verdana" panose="020B0604030504040204" pitchFamily="34" charset="0"/>
              </a:rPr>
              <a:t>(Romans 2:8)  but to those who are self-seeking and do not obey the truth, but obey unrighteousness—indignation and wrath,</a:t>
            </a:r>
          </a:p>
          <a:p>
            <a:r>
              <a:rPr lang="en-US" sz="2800" b="1" i="0" u="none" strike="noStrike" baseline="0" dirty="0">
                <a:latin typeface="Verdana" panose="020B0604030504040204" pitchFamily="34" charset="0"/>
              </a:rPr>
              <a:t>(John 3:36)  He who believes in the Son has everlasting life; and he who does not believe the Son shall not see life, but the wrath of God abides on him."</a:t>
            </a:r>
          </a:p>
        </p:txBody>
      </p:sp>
    </p:spTree>
    <p:extLst>
      <p:ext uri="{BB962C8B-B14F-4D97-AF65-F5344CB8AC3E}">
        <p14:creationId xmlns:p14="http://schemas.microsoft.com/office/powerpoint/2010/main" val="54173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eative Gradient ">
  <a:themeElements>
    <a:clrScheme name="Japan 1">
      <a:dk1>
        <a:srgbClr val="000000"/>
      </a:dk1>
      <a:lt1>
        <a:srgbClr val="FFFFFF"/>
      </a:lt1>
      <a:dk2>
        <a:srgbClr val="073A4B"/>
      </a:dk2>
      <a:lt2>
        <a:srgbClr val="E7E6E6"/>
      </a:lt2>
      <a:accent1>
        <a:srgbClr val="EE476E"/>
      </a:accent1>
      <a:accent2>
        <a:srgbClr val="E3B95A"/>
      </a:accent2>
      <a:accent3>
        <a:srgbClr val="07D69F"/>
      </a:accent3>
      <a:accent4>
        <a:srgbClr val="118AB1"/>
      </a:accent4>
      <a:accent5>
        <a:srgbClr val="073A4B"/>
      </a:accent5>
      <a:accent6>
        <a:srgbClr val="E7ECF2"/>
      </a:accent6>
      <a:hlink>
        <a:srgbClr val="E7456B"/>
      </a:hlink>
      <a:folHlink>
        <a:srgbClr val="F0C55F"/>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ED9C639-84DE-47D6-9311-DE22D096325C}" vid="{8897FD28-C2C5-4A9F-A28F-BC63F57A39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Cherry blossom petals presentation</Template>
  <TotalTime>128</TotalTime>
  <Words>868</Words>
  <Application>Microsoft Office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Meiryo UI</vt:lpstr>
      <vt:lpstr>Arial</vt:lpstr>
      <vt:lpstr>Calibri</vt:lpstr>
      <vt:lpstr>Verdana</vt:lpstr>
      <vt:lpstr>Creative Gradient </vt:lpstr>
      <vt:lpstr>ETERNAL PROMISES</vt:lpstr>
      <vt:lpstr>God keeps His Promises</vt:lpstr>
      <vt:lpstr>God is a Righteous Judge</vt:lpstr>
      <vt:lpstr>God is a Righteous Judge</vt:lpstr>
      <vt:lpstr>God is a Righteous Judge</vt:lpstr>
      <vt:lpstr>God is a Righteous Judge</vt:lpstr>
      <vt:lpstr>God is a Righteous Judge</vt:lpstr>
      <vt:lpstr>God is a Righteous Judge</vt:lpstr>
      <vt:lpstr>Those who disobey will be punished.</vt:lpstr>
      <vt:lpstr>Those who disobey will be punished.</vt:lpstr>
      <vt:lpstr>Those who disobey will be punished.</vt:lpstr>
      <vt:lpstr>Those who obey have Eternal Life</vt:lpstr>
      <vt:lpstr>Those who obey have Eternal Life</vt:lpstr>
      <vt:lpstr>Those who obey have Eternal Life</vt:lpstr>
      <vt:lpstr>Those who obey have Eternal Life</vt:lpstr>
      <vt:lpstr>We must decide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Manly Luscombe</dc:creator>
  <cp:lastModifiedBy>Manly Luscombe</cp:lastModifiedBy>
  <cp:revision>7</cp:revision>
  <dcterms:created xsi:type="dcterms:W3CDTF">2024-08-23T01:38:45Z</dcterms:created>
  <dcterms:modified xsi:type="dcterms:W3CDTF">2024-09-17T13:50:53Z</dcterms:modified>
</cp:coreProperties>
</file>