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5"/>
  </p:notesMasterIdLst>
  <p:sldIdLst>
    <p:sldId id="278" r:id="rId2"/>
    <p:sldId id="294" r:id="rId3"/>
    <p:sldId id="295" r:id="rId4"/>
    <p:sldId id="296" r:id="rId5"/>
    <p:sldId id="297" r:id="rId6"/>
    <p:sldId id="298" r:id="rId7"/>
    <p:sldId id="299" r:id="rId8"/>
    <p:sldId id="300" r:id="rId9"/>
    <p:sldId id="301" r:id="rId10"/>
    <p:sldId id="302" r:id="rId11"/>
    <p:sldId id="303" r:id="rId12"/>
    <p:sldId id="304" r:id="rId13"/>
    <p:sldId id="305" r:id="rId1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09" autoAdjust="0"/>
  </p:normalViewPr>
  <p:slideViewPr>
    <p:cSldViewPr snapToGrid="0" snapToObjects="1">
      <p:cViewPr varScale="1">
        <p:scale>
          <a:sx n="61" d="100"/>
          <a:sy n="61" d="100"/>
        </p:scale>
        <p:origin x="108" y="32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8B6C16BC-2B6B-4DA0-AF88-5FF2C25AD0A5}"/>
    <pc:docChg chg="custSel addSld modSld modMainMaster">
      <pc:chgData name="Manly Luscombe" userId="d66a401e1e7a39bf" providerId="LiveId" clId="{8B6C16BC-2B6B-4DA0-AF88-5FF2C25AD0A5}" dt="2023-03-18T18:53:47.906" v="183" actId="207"/>
      <pc:docMkLst>
        <pc:docMk/>
      </pc:docMkLst>
      <pc:sldChg chg="modTransition">
        <pc:chgData name="Manly Luscombe" userId="d66a401e1e7a39bf" providerId="LiveId" clId="{8B6C16BC-2B6B-4DA0-AF88-5FF2C25AD0A5}" dt="2023-03-18T18:46:58.273" v="1"/>
        <pc:sldMkLst>
          <pc:docMk/>
          <pc:sldMk cId="2131568492" sldId="278"/>
        </pc:sldMkLst>
      </pc:sldChg>
      <pc:sldChg chg="modTransition">
        <pc:chgData name="Manly Luscombe" userId="d66a401e1e7a39bf" providerId="LiveId" clId="{8B6C16BC-2B6B-4DA0-AF88-5FF2C25AD0A5}" dt="2023-03-18T18:46:58.273" v="1"/>
        <pc:sldMkLst>
          <pc:docMk/>
          <pc:sldMk cId="245264316" sldId="294"/>
        </pc:sldMkLst>
      </pc:sldChg>
      <pc:sldChg chg="modTransition">
        <pc:chgData name="Manly Luscombe" userId="d66a401e1e7a39bf" providerId="LiveId" clId="{8B6C16BC-2B6B-4DA0-AF88-5FF2C25AD0A5}" dt="2023-03-18T18:46:58.273" v="1"/>
        <pc:sldMkLst>
          <pc:docMk/>
          <pc:sldMk cId="2909989801" sldId="295"/>
        </pc:sldMkLst>
      </pc:sldChg>
      <pc:sldChg chg="modTransition">
        <pc:chgData name="Manly Luscombe" userId="d66a401e1e7a39bf" providerId="LiveId" clId="{8B6C16BC-2B6B-4DA0-AF88-5FF2C25AD0A5}" dt="2023-03-18T18:46:58.273" v="1"/>
        <pc:sldMkLst>
          <pc:docMk/>
          <pc:sldMk cId="4172475142" sldId="296"/>
        </pc:sldMkLst>
      </pc:sldChg>
      <pc:sldChg chg="modTransition">
        <pc:chgData name="Manly Luscombe" userId="d66a401e1e7a39bf" providerId="LiveId" clId="{8B6C16BC-2B6B-4DA0-AF88-5FF2C25AD0A5}" dt="2023-03-18T18:46:58.273" v="1"/>
        <pc:sldMkLst>
          <pc:docMk/>
          <pc:sldMk cId="1681143650" sldId="297"/>
        </pc:sldMkLst>
      </pc:sldChg>
      <pc:sldChg chg="modTransition">
        <pc:chgData name="Manly Luscombe" userId="d66a401e1e7a39bf" providerId="LiveId" clId="{8B6C16BC-2B6B-4DA0-AF88-5FF2C25AD0A5}" dt="2023-03-18T18:46:58.273" v="1"/>
        <pc:sldMkLst>
          <pc:docMk/>
          <pc:sldMk cId="1058382916" sldId="298"/>
        </pc:sldMkLst>
      </pc:sldChg>
      <pc:sldChg chg="modTransition">
        <pc:chgData name="Manly Luscombe" userId="d66a401e1e7a39bf" providerId="LiveId" clId="{8B6C16BC-2B6B-4DA0-AF88-5FF2C25AD0A5}" dt="2023-03-18T18:46:58.273" v="1"/>
        <pc:sldMkLst>
          <pc:docMk/>
          <pc:sldMk cId="3243542099" sldId="299"/>
        </pc:sldMkLst>
      </pc:sldChg>
      <pc:sldChg chg="modTransition">
        <pc:chgData name="Manly Luscombe" userId="d66a401e1e7a39bf" providerId="LiveId" clId="{8B6C16BC-2B6B-4DA0-AF88-5FF2C25AD0A5}" dt="2023-03-18T18:46:58.273" v="1"/>
        <pc:sldMkLst>
          <pc:docMk/>
          <pc:sldMk cId="244770578" sldId="300"/>
        </pc:sldMkLst>
      </pc:sldChg>
      <pc:sldChg chg="modTransition">
        <pc:chgData name="Manly Luscombe" userId="d66a401e1e7a39bf" providerId="LiveId" clId="{8B6C16BC-2B6B-4DA0-AF88-5FF2C25AD0A5}" dt="2023-03-18T18:46:58.273" v="1"/>
        <pc:sldMkLst>
          <pc:docMk/>
          <pc:sldMk cId="2412987577" sldId="301"/>
        </pc:sldMkLst>
      </pc:sldChg>
      <pc:sldChg chg="modTransition">
        <pc:chgData name="Manly Luscombe" userId="d66a401e1e7a39bf" providerId="LiveId" clId="{8B6C16BC-2B6B-4DA0-AF88-5FF2C25AD0A5}" dt="2023-03-18T18:46:58.273" v="1"/>
        <pc:sldMkLst>
          <pc:docMk/>
          <pc:sldMk cId="1791584958" sldId="302"/>
        </pc:sldMkLst>
      </pc:sldChg>
      <pc:sldChg chg="modTransition">
        <pc:chgData name="Manly Luscombe" userId="d66a401e1e7a39bf" providerId="LiveId" clId="{8B6C16BC-2B6B-4DA0-AF88-5FF2C25AD0A5}" dt="2023-03-18T18:46:58.273" v="1"/>
        <pc:sldMkLst>
          <pc:docMk/>
          <pc:sldMk cId="3186323871" sldId="303"/>
        </pc:sldMkLst>
      </pc:sldChg>
      <pc:sldChg chg="modTransition">
        <pc:chgData name="Manly Luscombe" userId="d66a401e1e7a39bf" providerId="LiveId" clId="{8B6C16BC-2B6B-4DA0-AF88-5FF2C25AD0A5}" dt="2023-03-18T18:46:58.273" v="1"/>
        <pc:sldMkLst>
          <pc:docMk/>
          <pc:sldMk cId="4103590257" sldId="304"/>
        </pc:sldMkLst>
      </pc:sldChg>
      <pc:sldChg chg="modSp add mod">
        <pc:chgData name="Manly Luscombe" userId="d66a401e1e7a39bf" providerId="LiveId" clId="{8B6C16BC-2B6B-4DA0-AF88-5FF2C25AD0A5}" dt="2023-03-18T18:53:47.906" v="183" actId="207"/>
        <pc:sldMkLst>
          <pc:docMk/>
          <pc:sldMk cId="2364538255" sldId="305"/>
        </pc:sldMkLst>
        <pc:spChg chg="mod">
          <ac:chgData name="Manly Luscombe" userId="d66a401e1e7a39bf" providerId="LiveId" clId="{8B6C16BC-2B6B-4DA0-AF88-5FF2C25AD0A5}" dt="2023-03-18T18:51:04.815" v="21" actId="20577"/>
          <ac:spMkLst>
            <pc:docMk/>
            <pc:sldMk cId="2364538255" sldId="305"/>
            <ac:spMk id="2" creationId="{069F3C2C-1060-C30C-24C8-22D88C18F743}"/>
          </ac:spMkLst>
        </pc:spChg>
        <pc:spChg chg="mod">
          <ac:chgData name="Manly Luscombe" userId="d66a401e1e7a39bf" providerId="LiveId" clId="{8B6C16BC-2B6B-4DA0-AF88-5FF2C25AD0A5}" dt="2023-03-18T18:53:47.906" v="183" actId="207"/>
          <ac:spMkLst>
            <pc:docMk/>
            <pc:sldMk cId="2364538255" sldId="305"/>
            <ac:spMk id="3" creationId="{C852992F-D737-9788-9067-3A16C26F0183}"/>
          </ac:spMkLst>
        </pc:spChg>
      </pc:sldChg>
      <pc:sldMasterChg chg="modTransition modSldLayout">
        <pc:chgData name="Manly Luscombe" userId="d66a401e1e7a39bf" providerId="LiveId" clId="{8B6C16BC-2B6B-4DA0-AF88-5FF2C25AD0A5}" dt="2023-03-18T18:46:58.273" v="1"/>
        <pc:sldMasterMkLst>
          <pc:docMk/>
          <pc:sldMasterMk cId="154833434" sldId="2147483650"/>
        </pc:sldMasterMkLst>
        <pc:sldLayoutChg chg="modTransition">
          <pc:chgData name="Manly Luscombe" userId="d66a401e1e7a39bf" providerId="LiveId" clId="{8B6C16BC-2B6B-4DA0-AF88-5FF2C25AD0A5}" dt="2023-03-18T18:46:58.273" v="1"/>
          <pc:sldLayoutMkLst>
            <pc:docMk/>
            <pc:sldMasterMk cId="154833434" sldId="2147483650"/>
            <pc:sldLayoutMk cId="2631799807" sldId="2147483651"/>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772183257" sldId="2147483652"/>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1681789449" sldId="2147483653"/>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4250832128" sldId="2147483654"/>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3871031321" sldId="2147483655"/>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2071868441" sldId="2147483656"/>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1581182869" sldId="2147483657"/>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2745005521" sldId="2147483658"/>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2234670087" sldId="2147483659"/>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2333964501" sldId="2147483663"/>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220804285" sldId="2147483664"/>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74571298" sldId="2147483667"/>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552850918" sldId="2147483668"/>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2586653762" sldId="2147483669"/>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872516218" sldId="2147483670"/>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185033570" sldId="2147483671"/>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1900709137" sldId="2147483673"/>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1268954110" sldId="2147483674"/>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4248485793" sldId="2147483675"/>
          </pc:sldLayoutMkLst>
        </pc:sldLayoutChg>
        <pc:sldLayoutChg chg="modTransition">
          <pc:chgData name="Manly Luscombe" userId="d66a401e1e7a39bf" providerId="LiveId" clId="{8B6C16BC-2B6B-4DA0-AF88-5FF2C25AD0A5}" dt="2023-03-18T18:46:58.273" v="1"/>
          <pc:sldLayoutMkLst>
            <pc:docMk/>
            <pc:sldMasterMk cId="154833434" sldId="2147483650"/>
            <pc:sldLayoutMk cId="2372898826"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DOMINION</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GENESIS 1:26-28</a:t>
            </a:r>
          </a:p>
          <a:p>
            <a:endParaRPr lang="en-US" dirty="0"/>
          </a:p>
        </p:txBody>
      </p:sp>
      <p:pic>
        <p:nvPicPr>
          <p:cNvPr id="5" name="Picture 4">
            <a:extLst>
              <a:ext uri="{FF2B5EF4-FFF2-40B4-BE49-F238E27FC236}">
                <a16:creationId xmlns:a16="http://schemas.microsoft.com/office/drawing/2014/main" id="{62303011-1CCE-8C84-D4C9-F00EB9D17F10}"/>
              </a:ext>
            </a:extLst>
          </p:cNvPr>
          <p:cNvPicPr>
            <a:picLocks noChangeAspect="1"/>
          </p:cNvPicPr>
          <p:nvPr/>
        </p:nvPicPr>
        <p:blipFill>
          <a:blip r:embed="rId2"/>
          <a:stretch>
            <a:fillRect/>
          </a:stretch>
        </p:blipFill>
        <p:spPr>
          <a:xfrm>
            <a:off x="3266458" y="187714"/>
            <a:ext cx="2829542" cy="1796534"/>
          </a:xfrm>
          <a:prstGeom prst="rect">
            <a:avLst/>
          </a:prstGeom>
        </p:spPr>
      </p:pic>
      <p:sp>
        <p:nvSpPr>
          <p:cNvPr id="6" name="TextBox 5">
            <a:extLst>
              <a:ext uri="{FF2B5EF4-FFF2-40B4-BE49-F238E27FC236}">
                <a16:creationId xmlns:a16="http://schemas.microsoft.com/office/drawing/2014/main" id="{286D3BF9-2D09-35AD-8C8B-4695CDA7CD8D}"/>
              </a:ext>
            </a:extLst>
          </p:cNvPr>
          <p:cNvSpPr txBox="1"/>
          <p:nvPr/>
        </p:nvSpPr>
        <p:spPr>
          <a:xfrm>
            <a:off x="6511159" y="583970"/>
            <a:ext cx="2695903" cy="1015663"/>
          </a:xfrm>
          <a:prstGeom prst="rect">
            <a:avLst/>
          </a:prstGeom>
          <a:noFill/>
        </p:spPr>
        <p:txBody>
          <a:bodyPr wrap="square" rtlCol="0">
            <a:spAutoFit/>
          </a:bodyPr>
          <a:lstStyle/>
          <a:p>
            <a:r>
              <a:rPr lang="en-US" sz="6000" dirty="0"/>
              <a:t>WORD</a:t>
            </a:r>
          </a:p>
        </p:txBody>
      </p:sp>
    </p:spTree>
    <p:extLst>
      <p:ext uri="{BB962C8B-B14F-4D97-AF65-F5344CB8AC3E}">
        <p14:creationId xmlns:p14="http://schemas.microsoft.com/office/powerpoint/2010/main" val="213156849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A7A1-9DA5-378B-5904-C015A528D926}"/>
              </a:ext>
            </a:extLst>
          </p:cNvPr>
          <p:cNvSpPr>
            <a:spLocks noGrp="1"/>
          </p:cNvSpPr>
          <p:nvPr>
            <p:ph type="title"/>
          </p:nvPr>
        </p:nvSpPr>
        <p:spPr>
          <a:xfrm>
            <a:off x="4224528" y="1031538"/>
            <a:ext cx="6766560" cy="1342276"/>
          </a:xfrm>
        </p:spPr>
        <p:txBody>
          <a:bodyPr/>
          <a:lstStyle/>
          <a:p>
            <a:r>
              <a:rPr lang="en-US" dirty="0"/>
              <a:t>Dominion Over what?</a:t>
            </a:r>
          </a:p>
        </p:txBody>
      </p:sp>
      <p:sp>
        <p:nvSpPr>
          <p:cNvPr id="3" name="Content Placeholder 2">
            <a:extLst>
              <a:ext uri="{FF2B5EF4-FFF2-40B4-BE49-F238E27FC236}">
                <a16:creationId xmlns:a16="http://schemas.microsoft.com/office/drawing/2014/main" id="{511EDF68-3C4C-FBBB-096C-89C1523798F5}"/>
              </a:ext>
            </a:extLst>
          </p:cNvPr>
          <p:cNvSpPr>
            <a:spLocks noGrp="1"/>
          </p:cNvSpPr>
          <p:nvPr>
            <p:ph idx="1"/>
          </p:nvPr>
        </p:nvSpPr>
        <p:spPr>
          <a:xfrm>
            <a:off x="4224528" y="2522483"/>
            <a:ext cx="6766560" cy="3878317"/>
          </a:xfrm>
        </p:spPr>
        <p:txBody>
          <a:bodyPr/>
          <a:lstStyle/>
          <a:p>
            <a:r>
              <a:rPr lang="en-US" sz="1100" dirty="0">
                <a:solidFill>
                  <a:schemeClr val="tx1"/>
                </a:solidFill>
                <a:latin typeface="Verdana" panose="020B0604030504040204" pitchFamily="34" charset="0"/>
                <a:ea typeface="Verdana" panose="020B0604030504040204" pitchFamily="34" charset="0"/>
              </a:rPr>
              <a:t>1] Animals 				2] Plants, trees, vegetation</a:t>
            </a:r>
          </a:p>
          <a:p>
            <a:r>
              <a:rPr lang="en-US" sz="1100" dirty="0">
                <a:solidFill>
                  <a:schemeClr val="tx1"/>
                </a:solidFill>
                <a:latin typeface="Verdana" panose="020B0604030504040204" pitchFamily="34" charset="0"/>
                <a:ea typeface="Verdana" panose="020B0604030504040204" pitchFamily="34" charset="0"/>
              </a:rPr>
              <a:t>3] All the earth			4] Death</a:t>
            </a:r>
          </a:p>
          <a:p>
            <a:r>
              <a:rPr lang="en-US" sz="1100" dirty="0">
                <a:solidFill>
                  <a:schemeClr val="tx1"/>
                </a:solidFill>
                <a:latin typeface="Verdana" panose="020B0604030504040204" pitchFamily="34" charset="0"/>
                <a:ea typeface="Verdana" panose="020B0604030504040204" pitchFamily="34" charset="0"/>
              </a:rPr>
              <a:t>5] Sin				6] Kings</a:t>
            </a:r>
          </a:p>
          <a:p>
            <a:r>
              <a:rPr lang="en-US" sz="2400" b="1" dirty="0">
                <a:solidFill>
                  <a:schemeClr val="tx1"/>
                </a:solidFill>
                <a:latin typeface="Verdana" panose="020B0604030504040204" pitchFamily="34" charset="0"/>
                <a:ea typeface="Verdana" panose="020B0604030504040204" pitchFamily="34" charset="0"/>
              </a:rPr>
              <a:t>7] Law of Moses</a:t>
            </a:r>
          </a:p>
          <a:p>
            <a:r>
              <a:rPr lang="en-US" sz="2000" b="0" i="0" u="none" strike="noStrike" baseline="0" dirty="0">
                <a:solidFill>
                  <a:schemeClr val="tx1"/>
                </a:solidFill>
                <a:latin typeface="Verdana" panose="020B0604030504040204" pitchFamily="34" charset="0"/>
              </a:rPr>
              <a:t>(Romans 7:1)  Or do you not know, brethren (for I speak to those who know the law), that the law has dominion over a man as long as he lives?</a:t>
            </a:r>
          </a:p>
          <a:p>
            <a:r>
              <a:rPr lang="en-US" sz="2000" b="0" i="0" u="none" strike="noStrike" baseline="0" dirty="0">
                <a:solidFill>
                  <a:schemeClr val="tx1"/>
                </a:solidFill>
                <a:latin typeface="Verdana" panose="020B0604030504040204" pitchFamily="34" charset="0"/>
              </a:rPr>
              <a:t>(Romans 7:4)  Therefore, my brethren, you also have become dead to the law through the body of Christ, that you may be married to another—to Him who was raised from the dead, that we should bear fruit to God.</a:t>
            </a: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DDF33B6-1935-7C04-5A06-10EF8D8554D4}"/>
              </a:ext>
            </a:extLst>
          </p:cNvPr>
          <p:cNvSpPr>
            <a:spLocks noGrp="1"/>
          </p:cNvSpPr>
          <p:nvPr>
            <p:ph type="ftr" sz="quarter" idx="11"/>
          </p:nvPr>
        </p:nvSpPr>
        <p:spPr/>
        <p:txBody>
          <a:bodyPr/>
          <a:lstStyle/>
          <a:p>
            <a:r>
              <a:rPr lang="en-US" dirty="0"/>
              <a:t>First word Dominion</a:t>
            </a:r>
          </a:p>
        </p:txBody>
      </p:sp>
      <p:sp>
        <p:nvSpPr>
          <p:cNvPr id="5" name="Slide Number Placeholder 4">
            <a:extLst>
              <a:ext uri="{FF2B5EF4-FFF2-40B4-BE49-F238E27FC236}">
                <a16:creationId xmlns:a16="http://schemas.microsoft.com/office/drawing/2014/main" id="{460B6773-4B90-EDC3-F6E1-AC756D0DD149}"/>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7915849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3C2C-1060-C30C-24C8-22D88C18F743}"/>
              </a:ext>
            </a:extLst>
          </p:cNvPr>
          <p:cNvSpPr>
            <a:spLocks noGrp="1"/>
          </p:cNvSpPr>
          <p:nvPr>
            <p:ph type="title"/>
          </p:nvPr>
        </p:nvSpPr>
        <p:spPr>
          <a:xfrm>
            <a:off x="621791" y="935736"/>
            <a:ext cx="8569505" cy="768096"/>
          </a:xfrm>
        </p:spPr>
        <p:txBody>
          <a:bodyPr/>
          <a:lstStyle/>
          <a:p>
            <a:r>
              <a:rPr lang="en-US" dirty="0"/>
              <a:t>Who has all dominion?</a:t>
            </a:r>
          </a:p>
        </p:txBody>
      </p:sp>
      <p:sp>
        <p:nvSpPr>
          <p:cNvPr id="3" name="Content Placeholder 2">
            <a:extLst>
              <a:ext uri="{FF2B5EF4-FFF2-40B4-BE49-F238E27FC236}">
                <a16:creationId xmlns:a16="http://schemas.microsoft.com/office/drawing/2014/main" id="{C852992F-D737-9788-9067-3A16C26F0183}"/>
              </a:ext>
            </a:extLst>
          </p:cNvPr>
          <p:cNvSpPr>
            <a:spLocks noGrp="1"/>
          </p:cNvSpPr>
          <p:nvPr>
            <p:ph idx="1"/>
          </p:nvPr>
        </p:nvSpPr>
        <p:spPr>
          <a:xfrm>
            <a:off x="621792" y="1908048"/>
            <a:ext cx="7418622" cy="3630168"/>
          </a:xfrm>
        </p:spPr>
        <p:txBody>
          <a:bodyPr/>
          <a:lstStyle/>
          <a:p>
            <a:r>
              <a:rPr lang="en-US" sz="2400" dirty="0">
                <a:solidFill>
                  <a:schemeClr val="tx1"/>
                </a:solidFill>
              </a:rPr>
              <a:t>Our dominion is limited.</a:t>
            </a:r>
          </a:p>
          <a:p>
            <a:endParaRPr lang="en-US" sz="2400" dirty="0">
              <a:solidFill>
                <a:schemeClr val="tx1"/>
              </a:solidFill>
            </a:endParaRPr>
          </a:p>
          <a:p>
            <a:r>
              <a:rPr lang="en-US" sz="2400" dirty="0">
                <a:solidFill>
                  <a:schemeClr val="tx1"/>
                </a:solidFill>
              </a:rPr>
              <a:t>Our dominion is over this earth, animals, vegetation.</a:t>
            </a:r>
          </a:p>
          <a:p>
            <a:endParaRPr lang="en-US" sz="2400" dirty="0">
              <a:solidFill>
                <a:schemeClr val="tx1"/>
              </a:solidFill>
            </a:endParaRPr>
          </a:p>
          <a:p>
            <a:r>
              <a:rPr lang="en-US" sz="2400" dirty="0">
                <a:solidFill>
                  <a:schemeClr val="tx1"/>
                </a:solidFill>
              </a:rPr>
              <a:t>Our dominion includes decision making.</a:t>
            </a:r>
          </a:p>
          <a:p>
            <a:endParaRPr lang="en-US" sz="2400" dirty="0">
              <a:solidFill>
                <a:schemeClr val="tx1"/>
              </a:solidFill>
            </a:endParaRPr>
          </a:p>
          <a:p>
            <a:r>
              <a:rPr lang="en-US" sz="2400" dirty="0">
                <a:solidFill>
                  <a:schemeClr val="tx1"/>
                </a:solidFill>
              </a:rPr>
              <a:t>Our dominion demands accountability.</a:t>
            </a:r>
          </a:p>
          <a:p>
            <a:endParaRPr lang="en-US" sz="2400" dirty="0">
              <a:solidFill>
                <a:schemeClr val="tx1"/>
              </a:solidFill>
            </a:endParaRPr>
          </a:p>
          <a:p>
            <a:endParaRPr lang="en-US" sz="2400" dirty="0">
              <a:solidFill>
                <a:schemeClr val="tx1"/>
              </a:solidFill>
            </a:endParaRPr>
          </a:p>
        </p:txBody>
      </p:sp>
      <p:sp>
        <p:nvSpPr>
          <p:cNvPr id="4" name="Slide Number Placeholder 3">
            <a:extLst>
              <a:ext uri="{FF2B5EF4-FFF2-40B4-BE49-F238E27FC236}">
                <a16:creationId xmlns:a16="http://schemas.microsoft.com/office/drawing/2014/main" id="{6DE9AB8E-3F4E-F412-9060-D673A965BF4C}"/>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5" name="Footer Placeholder 4">
            <a:extLst>
              <a:ext uri="{FF2B5EF4-FFF2-40B4-BE49-F238E27FC236}">
                <a16:creationId xmlns:a16="http://schemas.microsoft.com/office/drawing/2014/main" id="{8D58E777-C191-8B4E-F32E-72BB909A5274}"/>
              </a:ext>
            </a:extLst>
          </p:cNvPr>
          <p:cNvSpPr>
            <a:spLocks noGrp="1"/>
          </p:cNvSpPr>
          <p:nvPr>
            <p:ph type="ftr" sz="quarter" idx="13"/>
          </p:nvPr>
        </p:nvSpPr>
        <p:spPr/>
        <p:txBody>
          <a:bodyPr/>
          <a:lstStyle/>
          <a:p>
            <a:r>
              <a:rPr lang="en-US" dirty="0"/>
              <a:t>First Word Dominion</a:t>
            </a:r>
          </a:p>
        </p:txBody>
      </p:sp>
    </p:spTree>
    <p:extLst>
      <p:ext uri="{BB962C8B-B14F-4D97-AF65-F5344CB8AC3E}">
        <p14:creationId xmlns:p14="http://schemas.microsoft.com/office/powerpoint/2010/main" val="31863238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3C2C-1060-C30C-24C8-22D88C18F743}"/>
              </a:ext>
            </a:extLst>
          </p:cNvPr>
          <p:cNvSpPr>
            <a:spLocks noGrp="1"/>
          </p:cNvSpPr>
          <p:nvPr>
            <p:ph type="title"/>
          </p:nvPr>
        </p:nvSpPr>
        <p:spPr>
          <a:xfrm>
            <a:off x="621792" y="935736"/>
            <a:ext cx="7653528" cy="768096"/>
          </a:xfrm>
        </p:spPr>
        <p:txBody>
          <a:bodyPr/>
          <a:lstStyle/>
          <a:p>
            <a:r>
              <a:rPr lang="en-US" dirty="0"/>
              <a:t>Who has dominion?</a:t>
            </a:r>
          </a:p>
        </p:txBody>
      </p:sp>
      <p:sp>
        <p:nvSpPr>
          <p:cNvPr id="3" name="Content Placeholder 2">
            <a:extLst>
              <a:ext uri="{FF2B5EF4-FFF2-40B4-BE49-F238E27FC236}">
                <a16:creationId xmlns:a16="http://schemas.microsoft.com/office/drawing/2014/main" id="{C852992F-D737-9788-9067-3A16C26F0183}"/>
              </a:ext>
            </a:extLst>
          </p:cNvPr>
          <p:cNvSpPr>
            <a:spLocks noGrp="1"/>
          </p:cNvSpPr>
          <p:nvPr>
            <p:ph idx="1"/>
          </p:nvPr>
        </p:nvSpPr>
        <p:spPr>
          <a:xfrm>
            <a:off x="621791" y="1703832"/>
            <a:ext cx="8238430" cy="4218432"/>
          </a:xfrm>
        </p:spPr>
        <p:txBody>
          <a:bodyPr/>
          <a:lstStyle/>
          <a:p>
            <a:pPr marR="0" algn="l" rtl="0"/>
            <a:r>
              <a:rPr lang="en-US" sz="1800" b="0" i="0" u="none" strike="noStrike" baseline="0" dirty="0">
                <a:solidFill>
                  <a:schemeClr val="tx1"/>
                </a:solidFill>
                <a:latin typeface="Verdana" panose="020B0604030504040204" pitchFamily="34" charset="0"/>
              </a:rPr>
              <a:t>(Ephesians 1:18)  the eyes of your understanding being enlightened; that you may know what is the hope of His calling, what are the riches of the glory of His inheritance in the saints,</a:t>
            </a:r>
          </a:p>
          <a:p>
            <a:pPr marR="0" algn="l" rtl="0"/>
            <a:r>
              <a:rPr lang="en-US" sz="1800" b="0" i="0" u="none" strike="noStrike" baseline="0" dirty="0">
                <a:solidFill>
                  <a:schemeClr val="tx1"/>
                </a:solidFill>
                <a:latin typeface="Verdana" panose="020B0604030504040204" pitchFamily="34" charset="0"/>
              </a:rPr>
              <a:t>(Ephesians 1:19)  and what </a:t>
            </a:r>
            <a:r>
              <a:rPr lang="en-US" sz="1800" b="0" i="1" u="none" strike="noStrike" baseline="0" dirty="0">
                <a:solidFill>
                  <a:schemeClr val="tx1"/>
                </a:solidFill>
                <a:latin typeface="Verdana" panose="020B0604030504040204" pitchFamily="34" charset="0"/>
              </a:rPr>
              <a:t>is</a:t>
            </a:r>
            <a:r>
              <a:rPr lang="en-US" sz="1800" b="0" i="0" u="none" strike="noStrike" baseline="0" dirty="0">
                <a:solidFill>
                  <a:schemeClr val="tx1"/>
                </a:solidFill>
                <a:latin typeface="Verdana" panose="020B0604030504040204" pitchFamily="34" charset="0"/>
              </a:rPr>
              <a:t> the </a:t>
            </a:r>
            <a:r>
              <a:rPr lang="en-US" sz="1800" b="0" i="0" u="sng" strike="noStrike" baseline="0" dirty="0">
                <a:solidFill>
                  <a:schemeClr val="tx1"/>
                </a:solidFill>
                <a:latin typeface="Verdana" panose="020B0604030504040204" pitchFamily="34" charset="0"/>
              </a:rPr>
              <a:t>exceeding greatness of His power </a:t>
            </a:r>
            <a:r>
              <a:rPr lang="en-US" sz="1800" b="0" i="0" u="none" strike="noStrike" baseline="0" dirty="0">
                <a:solidFill>
                  <a:schemeClr val="tx1"/>
                </a:solidFill>
                <a:latin typeface="Verdana" panose="020B0604030504040204" pitchFamily="34" charset="0"/>
              </a:rPr>
              <a:t>toward us who believe, according to the working of His </a:t>
            </a:r>
            <a:r>
              <a:rPr lang="en-US" sz="1800" b="0" i="0" u="sng" strike="noStrike" baseline="0" dirty="0">
                <a:solidFill>
                  <a:schemeClr val="tx1"/>
                </a:solidFill>
                <a:latin typeface="Verdana" panose="020B0604030504040204" pitchFamily="34" charset="0"/>
              </a:rPr>
              <a:t>mighty power</a:t>
            </a:r>
          </a:p>
          <a:p>
            <a:pPr marR="0" algn="l" rtl="0"/>
            <a:r>
              <a:rPr lang="en-US" sz="1800" b="0" i="0" u="none" strike="noStrike" baseline="0" dirty="0">
                <a:solidFill>
                  <a:schemeClr val="tx1"/>
                </a:solidFill>
                <a:latin typeface="Verdana" panose="020B0604030504040204" pitchFamily="34" charset="0"/>
              </a:rPr>
              <a:t>(Ephesians 1:20)  which He worked in Christ when He raised Him from the dead and seated </a:t>
            </a:r>
            <a:r>
              <a:rPr lang="en-US" sz="1800" b="0" i="1" u="none" strike="noStrike" baseline="0" dirty="0">
                <a:solidFill>
                  <a:schemeClr val="tx1"/>
                </a:solidFill>
                <a:latin typeface="Verdana" panose="020B0604030504040204" pitchFamily="34" charset="0"/>
              </a:rPr>
              <a:t>Him</a:t>
            </a:r>
            <a:r>
              <a:rPr lang="en-US" sz="1800" b="0" i="0" u="none" strike="noStrike" baseline="0" dirty="0">
                <a:solidFill>
                  <a:schemeClr val="tx1"/>
                </a:solidFill>
                <a:latin typeface="Verdana" panose="020B0604030504040204" pitchFamily="34" charset="0"/>
              </a:rPr>
              <a:t> at His right hand in the heavenly </a:t>
            </a:r>
            <a:r>
              <a:rPr lang="en-US" sz="1800" b="0" i="1" u="none" strike="noStrike" baseline="0" dirty="0">
                <a:solidFill>
                  <a:schemeClr val="tx1"/>
                </a:solidFill>
                <a:latin typeface="Verdana" panose="020B0604030504040204" pitchFamily="34" charset="0"/>
              </a:rPr>
              <a:t>places,</a:t>
            </a:r>
            <a:endParaRPr lang="en-US" sz="1800" b="0" i="0" u="none" strike="noStrike" baseline="0" dirty="0">
              <a:solidFill>
                <a:schemeClr val="tx1"/>
              </a:solidFill>
              <a:latin typeface="Verdana" panose="020B0604030504040204" pitchFamily="34" charset="0"/>
            </a:endParaRPr>
          </a:p>
          <a:p>
            <a:pPr marR="0" algn="l" rtl="0"/>
            <a:r>
              <a:rPr lang="en-US" sz="1800" b="0" i="0" u="none" strike="noStrike" baseline="0" dirty="0">
                <a:solidFill>
                  <a:schemeClr val="tx1"/>
                </a:solidFill>
                <a:latin typeface="Verdana" panose="020B0604030504040204" pitchFamily="34" charset="0"/>
              </a:rPr>
              <a:t>(Ephesians 1:21)  </a:t>
            </a:r>
            <a:r>
              <a:rPr lang="en-US" sz="1800" b="0" i="0" u="sng" strike="noStrike" baseline="0" dirty="0">
                <a:solidFill>
                  <a:schemeClr val="tx1"/>
                </a:solidFill>
                <a:latin typeface="Verdana" panose="020B0604030504040204" pitchFamily="34" charset="0"/>
              </a:rPr>
              <a:t>far above all principality and power </a:t>
            </a:r>
            <a:r>
              <a:rPr lang="en-US" sz="1800" b="0" i="0" u="none" strike="noStrike" baseline="0" dirty="0">
                <a:solidFill>
                  <a:schemeClr val="tx1"/>
                </a:solidFill>
                <a:latin typeface="Verdana" panose="020B0604030504040204" pitchFamily="34" charset="0"/>
              </a:rPr>
              <a:t>and might and dominion, and </a:t>
            </a:r>
            <a:r>
              <a:rPr lang="en-US" sz="1800" b="0" i="0" u="sng" strike="noStrike" baseline="0" dirty="0">
                <a:solidFill>
                  <a:schemeClr val="tx1"/>
                </a:solidFill>
                <a:latin typeface="Verdana" panose="020B0604030504040204" pitchFamily="34" charset="0"/>
              </a:rPr>
              <a:t>every name </a:t>
            </a:r>
            <a:r>
              <a:rPr lang="en-US" sz="1800" b="0" i="0" u="none" strike="noStrike" baseline="0" dirty="0">
                <a:solidFill>
                  <a:schemeClr val="tx1"/>
                </a:solidFill>
                <a:latin typeface="Verdana" panose="020B0604030504040204" pitchFamily="34" charset="0"/>
              </a:rPr>
              <a:t>that is named, not only in </a:t>
            </a:r>
            <a:r>
              <a:rPr lang="en-US" sz="1800" b="0" i="0" u="sng" strike="noStrike" baseline="0" dirty="0">
                <a:solidFill>
                  <a:schemeClr val="tx1"/>
                </a:solidFill>
                <a:latin typeface="Verdana" panose="020B0604030504040204" pitchFamily="34" charset="0"/>
              </a:rPr>
              <a:t>this age </a:t>
            </a:r>
            <a:r>
              <a:rPr lang="en-US" sz="1800" b="0" i="0" u="none" strike="noStrike" baseline="0" dirty="0">
                <a:solidFill>
                  <a:schemeClr val="tx1"/>
                </a:solidFill>
                <a:latin typeface="Verdana" panose="020B0604030504040204" pitchFamily="34" charset="0"/>
              </a:rPr>
              <a:t>but also in that </a:t>
            </a:r>
            <a:r>
              <a:rPr lang="en-US" sz="1800" b="0" i="0" u="sng" strike="noStrike" baseline="0" dirty="0">
                <a:solidFill>
                  <a:schemeClr val="tx1"/>
                </a:solidFill>
                <a:latin typeface="Verdana" panose="020B0604030504040204" pitchFamily="34" charset="0"/>
              </a:rPr>
              <a:t>which is to come</a:t>
            </a:r>
            <a:r>
              <a:rPr lang="en-US" sz="1800" b="0" i="0" u="none" strike="noStrike" baseline="0" dirty="0">
                <a:solidFill>
                  <a:schemeClr val="tx1"/>
                </a:solidFill>
                <a:latin typeface="Verdana" panose="020B0604030504040204" pitchFamily="34" charset="0"/>
              </a:rPr>
              <a:t>.</a:t>
            </a:r>
          </a:p>
          <a:p>
            <a:pPr marR="0" algn="l" rtl="0"/>
            <a:r>
              <a:rPr lang="en-US" sz="1800" b="0" i="0" u="none" strike="noStrike" baseline="0" dirty="0">
                <a:solidFill>
                  <a:schemeClr val="tx1"/>
                </a:solidFill>
                <a:latin typeface="Verdana" panose="020B0604030504040204" pitchFamily="34" charset="0"/>
              </a:rPr>
              <a:t>(Ephesians 1:22)  And He </a:t>
            </a:r>
            <a:r>
              <a:rPr lang="en-US" sz="1800" b="0" i="0" u="sng" strike="noStrike" baseline="0" dirty="0">
                <a:solidFill>
                  <a:schemeClr val="tx1"/>
                </a:solidFill>
                <a:latin typeface="Verdana" panose="020B0604030504040204" pitchFamily="34" charset="0"/>
              </a:rPr>
              <a:t>put all </a:t>
            </a:r>
            <a:r>
              <a:rPr lang="en-US" sz="1800" b="0" i="1" u="sng" strike="noStrike" baseline="0" dirty="0">
                <a:solidFill>
                  <a:schemeClr val="tx1"/>
                </a:solidFill>
                <a:latin typeface="Verdana" panose="020B0604030504040204" pitchFamily="34" charset="0"/>
              </a:rPr>
              <a:t>things</a:t>
            </a:r>
            <a:r>
              <a:rPr lang="en-US" sz="1800" b="0" i="0" u="sng" strike="noStrike" baseline="0" dirty="0">
                <a:solidFill>
                  <a:schemeClr val="tx1"/>
                </a:solidFill>
                <a:latin typeface="Verdana" panose="020B0604030504040204" pitchFamily="34" charset="0"/>
              </a:rPr>
              <a:t> under His feet</a:t>
            </a:r>
            <a:r>
              <a:rPr lang="en-US" sz="1800" b="0" i="0" u="none" strike="noStrike" baseline="0" dirty="0">
                <a:solidFill>
                  <a:schemeClr val="tx1"/>
                </a:solidFill>
                <a:latin typeface="Verdana" panose="020B0604030504040204" pitchFamily="34" charset="0"/>
              </a:rPr>
              <a:t>, and gave Him </a:t>
            </a:r>
            <a:r>
              <a:rPr lang="en-US" sz="1800" b="0" i="1" u="none" strike="noStrike" baseline="0" dirty="0">
                <a:solidFill>
                  <a:schemeClr val="tx1"/>
                </a:solidFill>
                <a:latin typeface="Verdana" panose="020B0604030504040204" pitchFamily="34" charset="0"/>
              </a:rPr>
              <a:t>to be</a:t>
            </a:r>
            <a:r>
              <a:rPr lang="en-US" sz="1800" b="0" i="0" u="none" strike="noStrike" baseline="0" dirty="0">
                <a:solidFill>
                  <a:schemeClr val="tx1"/>
                </a:solidFill>
                <a:latin typeface="Verdana" panose="020B0604030504040204" pitchFamily="34" charset="0"/>
              </a:rPr>
              <a:t> </a:t>
            </a:r>
            <a:r>
              <a:rPr lang="en-US" sz="1800" b="0" i="0" u="sng" strike="noStrike" baseline="0" dirty="0">
                <a:solidFill>
                  <a:schemeClr val="tx1"/>
                </a:solidFill>
                <a:latin typeface="Verdana" panose="020B0604030504040204" pitchFamily="34" charset="0"/>
              </a:rPr>
              <a:t>head over all </a:t>
            </a:r>
            <a:r>
              <a:rPr lang="en-US" sz="1800" b="0" i="1" u="sng" strike="noStrike" baseline="0" dirty="0">
                <a:solidFill>
                  <a:schemeClr val="tx1"/>
                </a:solidFill>
                <a:latin typeface="Verdana" panose="020B0604030504040204" pitchFamily="34" charset="0"/>
              </a:rPr>
              <a:t>things</a:t>
            </a:r>
            <a:r>
              <a:rPr lang="en-US" sz="1800" b="0" i="0" u="sng" strike="noStrike" baseline="0" dirty="0">
                <a:solidFill>
                  <a:schemeClr val="tx1"/>
                </a:solidFill>
                <a:latin typeface="Verdana" panose="020B0604030504040204" pitchFamily="34" charset="0"/>
              </a:rPr>
              <a:t> </a:t>
            </a:r>
            <a:r>
              <a:rPr lang="en-US" sz="1800" b="0" i="0" u="none" strike="noStrike" baseline="0" dirty="0">
                <a:solidFill>
                  <a:schemeClr val="tx1"/>
                </a:solidFill>
                <a:latin typeface="Verdana" panose="020B0604030504040204" pitchFamily="34" charset="0"/>
              </a:rPr>
              <a:t>to the church,</a:t>
            </a:r>
          </a:p>
          <a:p>
            <a:endParaRPr lang="en-US" sz="1600" dirty="0">
              <a:solidFill>
                <a:schemeClr val="tx1"/>
              </a:solidFill>
            </a:endParaRPr>
          </a:p>
        </p:txBody>
      </p:sp>
      <p:sp>
        <p:nvSpPr>
          <p:cNvPr id="4" name="Slide Number Placeholder 3">
            <a:extLst>
              <a:ext uri="{FF2B5EF4-FFF2-40B4-BE49-F238E27FC236}">
                <a16:creationId xmlns:a16="http://schemas.microsoft.com/office/drawing/2014/main" id="{6DE9AB8E-3F4E-F412-9060-D673A965BF4C}"/>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Footer Placeholder 4">
            <a:extLst>
              <a:ext uri="{FF2B5EF4-FFF2-40B4-BE49-F238E27FC236}">
                <a16:creationId xmlns:a16="http://schemas.microsoft.com/office/drawing/2014/main" id="{8D58E777-C191-8B4E-F32E-72BB909A5274}"/>
              </a:ext>
            </a:extLst>
          </p:cNvPr>
          <p:cNvSpPr>
            <a:spLocks noGrp="1"/>
          </p:cNvSpPr>
          <p:nvPr>
            <p:ph type="ftr" sz="quarter" idx="13"/>
          </p:nvPr>
        </p:nvSpPr>
        <p:spPr/>
        <p:txBody>
          <a:bodyPr/>
          <a:lstStyle/>
          <a:p>
            <a:r>
              <a:rPr lang="en-US" dirty="0"/>
              <a:t>First Word Dominion</a:t>
            </a:r>
          </a:p>
        </p:txBody>
      </p:sp>
    </p:spTree>
    <p:extLst>
      <p:ext uri="{BB962C8B-B14F-4D97-AF65-F5344CB8AC3E}">
        <p14:creationId xmlns:p14="http://schemas.microsoft.com/office/powerpoint/2010/main" val="410359025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3C2C-1060-C30C-24C8-22D88C18F743}"/>
              </a:ext>
            </a:extLst>
          </p:cNvPr>
          <p:cNvSpPr>
            <a:spLocks noGrp="1"/>
          </p:cNvSpPr>
          <p:nvPr>
            <p:ph type="title"/>
          </p:nvPr>
        </p:nvSpPr>
        <p:spPr>
          <a:xfrm>
            <a:off x="621792" y="935736"/>
            <a:ext cx="7653528" cy="768096"/>
          </a:xfrm>
        </p:spPr>
        <p:txBody>
          <a:bodyPr/>
          <a:lstStyle/>
          <a:p>
            <a:r>
              <a:rPr lang="en-US" dirty="0"/>
              <a:t>Who is in charge?</a:t>
            </a:r>
          </a:p>
        </p:txBody>
      </p:sp>
      <p:sp>
        <p:nvSpPr>
          <p:cNvPr id="3" name="Content Placeholder 2">
            <a:extLst>
              <a:ext uri="{FF2B5EF4-FFF2-40B4-BE49-F238E27FC236}">
                <a16:creationId xmlns:a16="http://schemas.microsoft.com/office/drawing/2014/main" id="{C852992F-D737-9788-9067-3A16C26F0183}"/>
              </a:ext>
            </a:extLst>
          </p:cNvPr>
          <p:cNvSpPr>
            <a:spLocks noGrp="1"/>
          </p:cNvSpPr>
          <p:nvPr>
            <p:ph idx="1"/>
          </p:nvPr>
        </p:nvSpPr>
        <p:spPr>
          <a:xfrm>
            <a:off x="621791" y="1703832"/>
            <a:ext cx="8238430" cy="4218432"/>
          </a:xfrm>
        </p:spPr>
        <p:txBody>
          <a:bodyPr/>
          <a:lstStyle/>
          <a:p>
            <a:r>
              <a:rPr lang="en-US" sz="2400" b="1" dirty="0">
                <a:solidFill>
                  <a:schemeClr val="tx1"/>
                </a:solidFill>
                <a:latin typeface="Verdana" panose="020B0604030504040204" pitchFamily="34" charset="0"/>
                <a:ea typeface="Verdana" panose="020B0604030504040204" pitchFamily="34" charset="0"/>
              </a:rPr>
              <a:t>Who is in charge of your life?</a:t>
            </a:r>
          </a:p>
          <a:p>
            <a:endParaRPr lang="en-US" sz="2400" b="1" dirty="0">
              <a:solidFill>
                <a:schemeClr val="tx1"/>
              </a:solidFill>
              <a:latin typeface="Verdana" panose="020B0604030504040204" pitchFamily="34" charset="0"/>
              <a:ea typeface="Verdana" panose="020B0604030504040204" pitchFamily="34" charset="0"/>
            </a:endParaRPr>
          </a:p>
          <a:p>
            <a:r>
              <a:rPr lang="en-US" sz="2400" b="1" dirty="0">
                <a:solidFill>
                  <a:schemeClr val="tx1"/>
                </a:solidFill>
                <a:latin typeface="Verdana" panose="020B0604030504040204" pitchFamily="34" charset="0"/>
                <a:ea typeface="Verdana" panose="020B0604030504040204" pitchFamily="34" charset="0"/>
              </a:rPr>
              <a:t>Does Jesus have Dominion over your life?</a:t>
            </a:r>
          </a:p>
          <a:p>
            <a:endParaRPr lang="en-US" sz="2400" b="1" dirty="0">
              <a:solidFill>
                <a:schemeClr val="tx1"/>
              </a:solidFill>
              <a:latin typeface="Verdana" panose="020B0604030504040204" pitchFamily="34" charset="0"/>
              <a:ea typeface="Verdana" panose="020B0604030504040204" pitchFamily="34" charset="0"/>
            </a:endParaRPr>
          </a:p>
          <a:p>
            <a:r>
              <a:rPr lang="en-US" sz="2400" b="1" dirty="0">
                <a:solidFill>
                  <a:schemeClr val="tx1"/>
                </a:solidFill>
                <a:latin typeface="Verdana" panose="020B0604030504040204" pitchFamily="34" charset="0"/>
                <a:ea typeface="Verdana" panose="020B0604030504040204" pitchFamily="34" charset="0"/>
              </a:rPr>
              <a:t>Ask another way: Is Jesus LORD of your life?</a:t>
            </a:r>
          </a:p>
          <a:p>
            <a:endParaRPr lang="en-US" sz="2400" dirty="0">
              <a:solidFill>
                <a:schemeClr val="tx1"/>
              </a:solidFill>
              <a:latin typeface="Verdana" panose="020B0604030504040204" pitchFamily="34" charset="0"/>
              <a:ea typeface="Verdana" panose="020B0604030504040204" pitchFamily="34" charset="0"/>
            </a:endParaRPr>
          </a:p>
          <a:p>
            <a:r>
              <a:rPr lang="en-US" sz="2400" b="1" i="0" u="none" strike="noStrike" baseline="0" dirty="0">
                <a:solidFill>
                  <a:schemeClr val="tx1"/>
                </a:solidFill>
                <a:latin typeface="Verdana" panose="020B0604030504040204" pitchFamily="34" charset="0"/>
              </a:rPr>
              <a:t>(Luke 6:46)  "But why do you call Me 'Lord, Lord,' and not do the things which I say?</a:t>
            </a: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6DE9AB8E-3F4E-F412-9060-D673A965BF4C}"/>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5" name="Footer Placeholder 4">
            <a:extLst>
              <a:ext uri="{FF2B5EF4-FFF2-40B4-BE49-F238E27FC236}">
                <a16:creationId xmlns:a16="http://schemas.microsoft.com/office/drawing/2014/main" id="{8D58E777-C191-8B4E-F32E-72BB909A5274}"/>
              </a:ext>
            </a:extLst>
          </p:cNvPr>
          <p:cNvSpPr>
            <a:spLocks noGrp="1"/>
          </p:cNvSpPr>
          <p:nvPr>
            <p:ph type="ftr" sz="quarter" idx="13"/>
          </p:nvPr>
        </p:nvSpPr>
        <p:spPr/>
        <p:txBody>
          <a:bodyPr/>
          <a:lstStyle/>
          <a:p>
            <a:r>
              <a:rPr lang="en-US" dirty="0"/>
              <a:t>First Word Dominion</a:t>
            </a:r>
          </a:p>
        </p:txBody>
      </p:sp>
    </p:spTree>
    <p:extLst>
      <p:ext uri="{BB962C8B-B14F-4D97-AF65-F5344CB8AC3E}">
        <p14:creationId xmlns:p14="http://schemas.microsoft.com/office/powerpoint/2010/main" val="23645382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F4ED-9D9D-8FD3-4CBA-D856FDA14A0C}"/>
              </a:ext>
            </a:extLst>
          </p:cNvPr>
          <p:cNvSpPr>
            <a:spLocks noGrp="1"/>
          </p:cNvSpPr>
          <p:nvPr>
            <p:ph type="title"/>
          </p:nvPr>
        </p:nvSpPr>
        <p:spPr>
          <a:xfrm>
            <a:off x="520262" y="581152"/>
            <a:ext cx="5693664" cy="768096"/>
          </a:xfrm>
        </p:spPr>
        <p:txBody>
          <a:bodyPr/>
          <a:lstStyle/>
          <a:p>
            <a:r>
              <a:rPr lang="en-US" dirty="0"/>
              <a:t>Genesis 1:26</a:t>
            </a:r>
          </a:p>
        </p:txBody>
      </p:sp>
      <p:sp>
        <p:nvSpPr>
          <p:cNvPr id="3" name="Content Placeholder 2">
            <a:extLst>
              <a:ext uri="{FF2B5EF4-FFF2-40B4-BE49-F238E27FC236}">
                <a16:creationId xmlns:a16="http://schemas.microsoft.com/office/drawing/2014/main" id="{F5CCA361-D9C3-41C0-BBE6-4B53F149DDE8}"/>
              </a:ext>
            </a:extLst>
          </p:cNvPr>
          <p:cNvSpPr>
            <a:spLocks noGrp="1"/>
          </p:cNvSpPr>
          <p:nvPr>
            <p:ph idx="1"/>
          </p:nvPr>
        </p:nvSpPr>
        <p:spPr>
          <a:xfrm>
            <a:off x="520262" y="1608083"/>
            <a:ext cx="6673018" cy="4284717"/>
          </a:xfrm>
        </p:spPr>
        <p:txBody>
          <a:bodyPr/>
          <a:lstStyle/>
          <a:p>
            <a:r>
              <a:rPr lang="en-US" b="0" i="0" u="none" strike="noStrike" baseline="0" dirty="0">
                <a:solidFill>
                  <a:schemeClr val="tx1"/>
                </a:solidFill>
                <a:latin typeface="Verdana" panose="020B0604030504040204" pitchFamily="34" charset="0"/>
              </a:rPr>
              <a:t>(Genesis 1:26)  Then God said, "Let Us make man in Our image, according to Our likeness; let them have </a:t>
            </a:r>
            <a:r>
              <a:rPr lang="en-US" b="1" i="0" u="sng" strike="noStrike" baseline="0" dirty="0">
                <a:solidFill>
                  <a:schemeClr val="tx1"/>
                </a:solidFill>
                <a:latin typeface="Verdana" panose="020B0604030504040204" pitchFamily="34" charset="0"/>
              </a:rPr>
              <a:t>dominion</a:t>
            </a:r>
            <a:r>
              <a:rPr lang="en-US" b="0" i="0" u="none" strike="noStrike" baseline="0" dirty="0">
                <a:solidFill>
                  <a:schemeClr val="tx1"/>
                </a:solidFill>
                <a:latin typeface="Verdana" panose="020B0604030504040204" pitchFamily="34" charset="0"/>
              </a:rPr>
              <a:t> over the fish of the sea, over the birds of the air, and over the cattle, over all the earth and over every creeping thing that creeps on the earth."</a:t>
            </a:r>
          </a:p>
          <a:p>
            <a:endParaRPr lang="en-US" dirty="0"/>
          </a:p>
        </p:txBody>
      </p:sp>
    </p:spTree>
    <p:extLst>
      <p:ext uri="{BB962C8B-B14F-4D97-AF65-F5344CB8AC3E}">
        <p14:creationId xmlns:p14="http://schemas.microsoft.com/office/powerpoint/2010/main" val="2452643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F4ED-9D9D-8FD3-4CBA-D856FDA14A0C}"/>
              </a:ext>
            </a:extLst>
          </p:cNvPr>
          <p:cNvSpPr>
            <a:spLocks noGrp="1"/>
          </p:cNvSpPr>
          <p:nvPr>
            <p:ph type="title"/>
          </p:nvPr>
        </p:nvSpPr>
        <p:spPr>
          <a:xfrm>
            <a:off x="520262" y="581152"/>
            <a:ext cx="5693664" cy="768096"/>
          </a:xfrm>
        </p:spPr>
        <p:txBody>
          <a:bodyPr/>
          <a:lstStyle/>
          <a:p>
            <a:r>
              <a:rPr lang="en-US" dirty="0"/>
              <a:t>dominion</a:t>
            </a:r>
          </a:p>
        </p:txBody>
      </p:sp>
      <p:sp>
        <p:nvSpPr>
          <p:cNvPr id="3" name="Content Placeholder 2">
            <a:extLst>
              <a:ext uri="{FF2B5EF4-FFF2-40B4-BE49-F238E27FC236}">
                <a16:creationId xmlns:a16="http://schemas.microsoft.com/office/drawing/2014/main" id="{F5CCA361-D9C3-41C0-BBE6-4B53F149DDE8}"/>
              </a:ext>
            </a:extLst>
          </p:cNvPr>
          <p:cNvSpPr>
            <a:spLocks noGrp="1"/>
          </p:cNvSpPr>
          <p:nvPr>
            <p:ph idx="1"/>
          </p:nvPr>
        </p:nvSpPr>
        <p:spPr>
          <a:xfrm>
            <a:off x="520262" y="1608083"/>
            <a:ext cx="6673018" cy="4284717"/>
          </a:xfrm>
        </p:spPr>
        <p:txBody>
          <a:bodyPr/>
          <a:lstStyle/>
          <a:p>
            <a:r>
              <a:rPr lang="en-US" b="0" i="0" u="none" strike="noStrike" baseline="0" dirty="0">
                <a:solidFill>
                  <a:schemeClr val="tx1"/>
                </a:solidFill>
                <a:latin typeface="Verdana" panose="020B0604030504040204" pitchFamily="34" charset="0"/>
              </a:rPr>
              <a:t>Meaning = Oversight, control</a:t>
            </a:r>
          </a:p>
          <a:p>
            <a:r>
              <a:rPr lang="en-US" dirty="0">
                <a:solidFill>
                  <a:schemeClr val="tx1"/>
                </a:solidFill>
                <a:latin typeface="Verdana" panose="020B0604030504040204" pitchFamily="34" charset="0"/>
              </a:rPr>
              <a:t>When you are in charge of something or rule over it, you have dominion.</a:t>
            </a:r>
          </a:p>
          <a:p>
            <a:r>
              <a:rPr lang="en-US" b="0" i="0" u="none" strike="noStrike" baseline="0" dirty="0">
                <a:solidFill>
                  <a:schemeClr val="tx1"/>
                </a:solidFill>
                <a:latin typeface="Verdana" panose="020B0604030504040204" pitchFamily="34" charset="0"/>
              </a:rPr>
              <a:t>God grants people dominion over His creation. We are in charge and responsible for making decisions to care for this world – physical and spiritual</a:t>
            </a:r>
          </a:p>
          <a:p>
            <a:endParaRPr lang="en-US" dirty="0"/>
          </a:p>
        </p:txBody>
      </p:sp>
    </p:spTree>
    <p:extLst>
      <p:ext uri="{BB962C8B-B14F-4D97-AF65-F5344CB8AC3E}">
        <p14:creationId xmlns:p14="http://schemas.microsoft.com/office/powerpoint/2010/main" val="29099898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A7A1-9DA5-378B-5904-C015A528D926}"/>
              </a:ext>
            </a:extLst>
          </p:cNvPr>
          <p:cNvSpPr>
            <a:spLocks noGrp="1"/>
          </p:cNvSpPr>
          <p:nvPr>
            <p:ph type="title"/>
          </p:nvPr>
        </p:nvSpPr>
        <p:spPr>
          <a:xfrm>
            <a:off x="4224528" y="1031538"/>
            <a:ext cx="6766560" cy="1342276"/>
          </a:xfrm>
        </p:spPr>
        <p:txBody>
          <a:bodyPr/>
          <a:lstStyle/>
          <a:p>
            <a:r>
              <a:rPr lang="en-US" dirty="0"/>
              <a:t>Dominion Over what?</a:t>
            </a:r>
          </a:p>
        </p:txBody>
      </p:sp>
      <p:sp>
        <p:nvSpPr>
          <p:cNvPr id="3" name="Content Placeholder 2">
            <a:extLst>
              <a:ext uri="{FF2B5EF4-FFF2-40B4-BE49-F238E27FC236}">
                <a16:creationId xmlns:a16="http://schemas.microsoft.com/office/drawing/2014/main" id="{511EDF68-3C4C-FBBB-096C-89C1523798F5}"/>
              </a:ext>
            </a:extLst>
          </p:cNvPr>
          <p:cNvSpPr>
            <a:spLocks noGrp="1"/>
          </p:cNvSpPr>
          <p:nvPr>
            <p:ph idx="1"/>
          </p:nvPr>
        </p:nvSpPr>
        <p:spPr>
          <a:xfrm>
            <a:off x="4224528" y="2522483"/>
            <a:ext cx="6766560" cy="3878317"/>
          </a:xfrm>
        </p:spPr>
        <p:txBody>
          <a:bodyPr/>
          <a:lstStyle/>
          <a:p>
            <a:r>
              <a:rPr lang="en-US" sz="2400" b="1" dirty="0">
                <a:solidFill>
                  <a:schemeClr val="tx1"/>
                </a:solidFill>
                <a:latin typeface="Verdana" panose="020B0604030504040204" pitchFamily="34" charset="0"/>
                <a:ea typeface="Verdana" panose="020B0604030504040204" pitchFamily="34" charset="0"/>
              </a:rPr>
              <a:t>1] Animals </a:t>
            </a:r>
          </a:p>
          <a:p>
            <a:r>
              <a:rPr lang="en-US" sz="2400" b="0" i="0" u="none" strike="noStrike" baseline="0" dirty="0">
                <a:solidFill>
                  <a:schemeClr val="tx1"/>
                </a:solidFill>
                <a:latin typeface="Verdana" panose="020B0604030504040204" pitchFamily="34" charset="0"/>
              </a:rPr>
              <a:t>(Genesis 1:26)  Then God said, "Let Us make man in Our image, according to Our likeness; let them have </a:t>
            </a:r>
            <a:r>
              <a:rPr lang="en-US" sz="2400" i="0" strike="noStrike" baseline="0" dirty="0">
                <a:solidFill>
                  <a:schemeClr val="tx1"/>
                </a:solidFill>
                <a:latin typeface="Verdana" panose="020B0604030504040204" pitchFamily="34" charset="0"/>
              </a:rPr>
              <a:t>dominion</a:t>
            </a:r>
            <a:r>
              <a:rPr lang="en-US" sz="2400" b="0" i="0" u="none" strike="noStrike" baseline="0" dirty="0">
                <a:solidFill>
                  <a:schemeClr val="tx1"/>
                </a:solidFill>
                <a:latin typeface="Verdana" panose="020B0604030504040204" pitchFamily="34" charset="0"/>
              </a:rPr>
              <a:t> over the </a:t>
            </a:r>
            <a:r>
              <a:rPr lang="en-US" sz="2400" b="1" i="0" u="none" strike="noStrike" baseline="0" dirty="0">
                <a:solidFill>
                  <a:schemeClr val="tx1"/>
                </a:solidFill>
                <a:latin typeface="Verdana" panose="020B0604030504040204" pitchFamily="34" charset="0"/>
              </a:rPr>
              <a:t>fish</a:t>
            </a:r>
            <a:r>
              <a:rPr lang="en-US" sz="2400" b="0" i="0" u="none" strike="noStrike" baseline="0" dirty="0">
                <a:solidFill>
                  <a:schemeClr val="tx1"/>
                </a:solidFill>
                <a:latin typeface="Verdana" panose="020B0604030504040204" pitchFamily="34" charset="0"/>
              </a:rPr>
              <a:t> of the sea, over the </a:t>
            </a:r>
            <a:r>
              <a:rPr lang="en-US" sz="2400" b="1" i="0" u="none" strike="noStrike" baseline="0" dirty="0">
                <a:solidFill>
                  <a:schemeClr val="tx1"/>
                </a:solidFill>
                <a:latin typeface="Verdana" panose="020B0604030504040204" pitchFamily="34" charset="0"/>
              </a:rPr>
              <a:t>birds</a:t>
            </a:r>
            <a:r>
              <a:rPr lang="en-US" sz="2400" b="0" i="0" u="none" strike="noStrike" baseline="0" dirty="0">
                <a:solidFill>
                  <a:schemeClr val="tx1"/>
                </a:solidFill>
                <a:latin typeface="Verdana" panose="020B0604030504040204" pitchFamily="34" charset="0"/>
              </a:rPr>
              <a:t> of the air, and over the </a:t>
            </a:r>
            <a:r>
              <a:rPr lang="en-US" sz="2400" b="1" i="0" u="none" strike="noStrike" baseline="0" dirty="0">
                <a:solidFill>
                  <a:schemeClr val="tx1"/>
                </a:solidFill>
                <a:latin typeface="Verdana" panose="020B0604030504040204" pitchFamily="34" charset="0"/>
              </a:rPr>
              <a:t>cattle</a:t>
            </a:r>
            <a:r>
              <a:rPr lang="en-US" sz="2400" b="0" i="0" u="none" strike="noStrike" baseline="0" dirty="0">
                <a:solidFill>
                  <a:schemeClr val="tx1"/>
                </a:solidFill>
                <a:latin typeface="Verdana" panose="020B0604030504040204" pitchFamily="34" charset="0"/>
              </a:rPr>
              <a:t>, over </a:t>
            </a:r>
            <a:r>
              <a:rPr lang="en-US" sz="2400" b="1" i="0" u="none" strike="noStrike" baseline="0" dirty="0">
                <a:solidFill>
                  <a:schemeClr val="tx1"/>
                </a:solidFill>
                <a:latin typeface="Verdana" panose="020B0604030504040204" pitchFamily="34" charset="0"/>
              </a:rPr>
              <a:t>all the earth </a:t>
            </a:r>
            <a:r>
              <a:rPr lang="en-US" sz="2400" b="0" i="0" u="none" strike="noStrike" baseline="0" dirty="0">
                <a:solidFill>
                  <a:schemeClr val="tx1"/>
                </a:solidFill>
                <a:latin typeface="Verdana" panose="020B0604030504040204" pitchFamily="34" charset="0"/>
              </a:rPr>
              <a:t>and over </a:t>
            </a:r>
            <a:r>
              <a:rPr lang="en-US" sz="2400" b="1" i="0" u="none" strike="noStrike" baseline="0" dirty="0">
                <a:solidFill>
                  <a:schemeClr val="tx1"/>
                </a:solidFill>
                <a:latin typeface="Verdana" panose="020B0604030504040204" pitchFamily="34" charset="0"/>
              </a:rPr>
              <a:t>every creeping thing </a:t>
            </a:r>
            <a:r>
              <a:rPr lang="en-US" sz="2400" b="0" i="0" u="none" strike="noStrike" baseline="0" dirty="0">
                <a:solidFill>
                  <a:schemeClr val="tx1"/>
                </a:solidFill>
                <a:latin typeface="Verdana" panose="020B0604030504040204" pitchFamily="34" charset="0"/>
              </a:rPr>
              <a:t>that creeps on the earth."</a:t>
            </a: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DDF33B6-1935-7C04-5A06-10EF8D8554D4}"/>
              </a:ext>
            </a:extLst>
          </p:cNvPr>
          <p:cNvSpPr>
            <a:spLocks noGrp="1"/>
          </p:cNvSpPr>
          <p:nvPr>
            <p:ph type="ftr" sz="quarter" idx="11"/>
          </p:nvPr>
        </p:nvSpPr>
        <p:spPr/>
        <p:txBody>
          <a:bodyPr/>
          <a:lstStyle/>
          <a:p>
            <a:r>
              <a:rPr lang="en-US" dirty="0"/>
              <a:t>First word Dominion</a:t>
            </a:r>
          </a:p>
        </p:txBody>
      </p:sp>
      <p:sp>
        <p:nvSpPr>
          <p:cNvPr id="5" name="Slide Number Placeholder 4">
            <a:extLst>
              <a:ext uri="{FF2B5EF4-FFF2-40B4-BE49-F238E27FC236}">
                <a16:creationId xmlns:a16="http://schemas.microsoft.com/office/drawing/2014/main" id="{460B6773-4B90-EDC3-F6E1-AC756D0DD149}"/>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41724751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A7A1-9DA5-378B-5904-C015A528D926}"/>
              </a:ext>
            </a:extLst>
          </p:cNvPr>
          <p:cNvSpPr>
            <a:spLocks noGrp="1"/>
          </p:cNvSpPr>
          <p:nvPr>
            <p:ph type="title"/>
          </p:nvPr>
        </p:nvSpPr>
        <p:spPr>
          <a:xfrm>
            <a:off x="4224528" y="1031538"/>
            <a:ext cx="6766560" cy="1342276"/>
          </a:xfrm>
        </p:spPr>
        <p:txBody>
          <a:bodyPr/>
          <a:lstStyle/>
          <a:p>
            <a:r>
              <a:rPr lang="en-US" dirty="0"/>
              <a:t>Dominion Over what?</a:t>
            </a:r>
          </a:p>
        </p:txBody>
      </p:sp>
      <p:sp>
        <p:nvSpPr>
          <p:cNvPr id="3" name="Content Placeholder 2">
            <a:extLst>
              <a:ext uri="{FF2B5EF4-FFF2-40B4-BE49-F238E27FC236}">
                <a16:creationId xmlns:a16="http://schemas.microsoft.com/office/drawing/2014/main" id="{511EDF68-3C4C-FBBB-096C-89C1523798F5}"/>
              </a:ext>
            </a:extLst>
          </p:cNvPr>
          <p:cNvSpPr>
            <a:spLocks noGrp="1"/>
          </p:cNvSpPr>
          <p:nvPr>
            <p:ph idx="1"/>
          </p:nvPr>
        </p:nvSpPr>
        <p:spPr>
          <a:xfrm>
            <a:off x="4224528" y="2522483"/>
            <a:ext cx="6766560" cy="3878317"/>
          </a:xfrm>
        </p:spPr>
        <p:txBody>
          <a:bodyPr/>
          <a:lstStyle/>
          <a:p>
            <a:r>
              <a:rPr lang="en-US" sz="2400" dirty="0">
                <a:solidFill>
                  <a:schemeClr val="tx1"/>
                </a:solidFill>
                <a:latin typeface="Verdana" panose="020B0604030504040204" pitchFamily="34" charset="0"/>
                <a:ea typeface="Verdana" panose="020B0604030504040204" pitchFamily="34" charset="0"/>
              </a:rPr>
              <a:t>1] Animals </a:t>
            </a:r>
          </a:p>
          <a:p>
            <a:r>
              <a:rPr lang="en-US" sz="2400" b="1" dirty="0">
                <a:solidFill>
                  <a:schemeClr val="tx1"/>
                </a:solidFill>
                <a:latin typeface="Verdana" panose="020B0604030504040204" pitchFamily="34" charset="0"/>
                <a:ea typeface="Verdana" panose="020B0604030504040204" pitchFamily="34" charset="0"/>
              </a:rPr>
              <a:t>2] Plants, trees, vegetation</a:t>
            </a:r>
          </a:p>
          <a:p>
            <a:r>
              <a:rPr lang="en-US" sz="2400" b="0" i="0" u="none" strike="noStrike" baseline="0" dirty="0">
                <a:solidFill>
                  <a:schemeClr val="tx1"/>
                </a:solidFill>
                <a:latin typeface="Verdana" panose="020B0604030504040204" pitchFamily="34" charset="0"/>
              </a:rPr>
              <a:t>(Genesis 1:29)  And God said, "See, I have given you every herb </a:t>
            </a:r>
            <a:r>
              <a:rPr lang="en-US" sz="2400" b="0" i="1" u="none" strike="noStrike" baseline="0" dirty="0">
                <a:solidFill>
                  <a:schemeClr val="tx1"/>
                </a:solidFill>
                <a:latin typeface="Verdana" panose="020B0604030504040204" pitchFamily="34" charset="0"/>
              </a:rPr>
              <a:t>that</a:t>
            </a:r>
            <a:r>
              <a:rPr lang="en-US" sz="2400" b="0" i="0" u="none" strike="noStrike" baseline="0" dirty="0">
                <a:solidFill>
                  <a:schemeClr val="tx1"/>
                </a:solidFill>
                <a:latin typeface="Verdana" panose="020B0604030504040204" pitchFamily="34" charset="0"/>
              </a:rPr>
              <a:t> yields seed which </a:t>
            </a:r>
            <a:r>
              <a:rPr lang="en-US" sz="2400" b="0" i="1" u="none" strike="noStrike" baseline="0" dirty="0">
                <a:solidFill>
                  <a:schemeClr val="tx1"/>
                </a:solidFill>
                <a:latin typeface="Verdana" panose="020B0604030504040204" pitchFamily="34" charset="0"/>
              </a:rPr>
              <a:t>is</a:t>
            </a:r>
            <a:r>
              <a:rPr lang="en-US" sz="2400" b="0" i="0" u="none" strike="noStrike" baseline="0" dirty="0">
                <a:solidFill>
                  <a:schemeClr val="tx1"/>
                </a:solidFill>
                <a:latin typeface="Verdana" panose="020B0604030504040204" pitchFamily="34" charset="0"/>
              </a:rPr>
              <a:t> on the face of all the earth, and every tree whose fruit yields seed; to you it shall be for food.</a:t>
            </a: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DDF33B6-1935-7C04-5A06-10EF8D8554D4}"/>
              </a:ext>
            </a:extLst>
          </p:cNvPr>
          <p:cNvSpPr>
            <a:spLocks noGrp="1"/>
          </p:cNvSpPr>
          <p:nvPr>
            <p:ph type="ftr" sz="quarter" idx="11"/>
          </p:nvPr>
        </p:nvSpPr>
        <p:spPr/>
        <p:txBody>
          <a:bodyPr/>
          <a:lstStyle/>
          <a:p>
            <a:r>
              <a:rPr lang="en-US" dirty="0"/>
              <a:t>First word Dominion</a:t>
            </a:r>
          </a:p>
        </p:txBody>
      </p:sp>
      <p:sp>
        <p:nvSpPr>
          <p:cNvPr id="5" name="Slide Number Placeholder 4">
            <a:extLst>
              <a:ext uri="{FF2B5EF4-FFF2-40B4-BE49-F238E27FC236}">
                <a16:creationId xmlns:a16="http://schemas.microsoft.com/office/drawing/2014/main" id="{460B6773-4B90-EDC3-F6E1-AC756D0DD149}"/>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68114365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A7A1-9DA5-378B-5904-C015A528D926}"/>
              </a:ext>
            </a:extLst>
          </p:cNvPr>
          <p:cNvSpPr>
            <a:spLocks noGrp="1"/>
          </p:cNvSpPr>
          <p:nvPr>
            <p:ph type="title"/>
          </p:nvPr>
        </p:nvSpPr>
        <p:spPr>
          <a:xfrm>
            <a:off x="4224528" y="1031538"/>
            <a:ext cx="6766560" cy="1342276"/>
          </a:xfrm>
        </p:spPr>
        <p:txBody>
          <a:bodyPr/>
          <a:lstStyle/>
          <a:p>
            <a:r>
              <a:rPr lang="en-US" dirty="0"/>
              <a:t>Dominion Over what?</a:t>
            </a:r>
          </a:p>
        </p:txBody>
      </p:sp>
      <p:sp>
        <p:nvSpPr>
          <p:cNvPr id="3" name="Content Placeholder 2">
            <a:extLst>
              <a:ext uri="{FF2B5EF4-FFF2-40B4-BE49-F238E27FC236}">
                <a16:creationId xmlns:a16="http://schemas.microsoft.com/office/drawing/2014/main" id="{511EDF68-3C4C-FBBB-096C-89C1523798F5}"/>
              </a:ext>
            </a:extLst>
          </p:cNvPr>
          <p:cNvSpPr>
            <a:spLocks noGrp="1"/>
          </p:cNvSpPr>
          <p:nvPr>
            <p:ph idx="1"/>
          </p:nvPr>
        </p:nvSpPr>
        <p:spPr>
          <a:xfrm>
            <a:off x="4224528" y="2522483"/>
            <a:ext cx="6766560" cy="3878317"/>
          </a:xfrm>
        </p:spPr>
        <p:txBody>
          <a:bodyPr/>
          <a:lstStyle/>
          <a:p>
            <a:r>
              <a:rPr lang="en-US" sz="2400" dirty="0">
                <a:solidFill>
                  <a:schemeClr val="tx1"/>
                </a:solidFill>
                <a:latin typeface="Verdana" panose="020B0604030504040204" pitchFamily="34" charset="0"/>
                <a:ea typeface="Verdana" panose="020B0604030504040204" pitchFamily="34" charset="0"/>
              </a:rPr>
              <a:t>1] Animals </a:t>
            </a:r>
          </a:p>
          <a:p>
            <a:r>
              <a:rPr lang="en-US" sz="2400" dirty="0">
                <a:solidFill>
                  <a:schemeClr val="tx1"/>
                </a:solidFill>
                <a:latin typeface="Verdana" panose="020B0604030504040204" pitchFamily="34" charset="0"/>
                <a:ea typeface="Verdana" panose="020B0604030504040204" pitchFamily="34" charset="0"/>
              </a:rPr>
              <a:t>2] Plants, trees, vegetation</a:t>
            </a:r>
          </a:p>
          <a:p>
            <a:r>
              <a:rPr lang="en-US" sz="2400" b="1" dirty="0">
                <a:solidFill>
                  <a:schemeClr val="tx1"/>
                </a:solidFill>
                <a:latin typeface="Verdana" panose="020B0604030504040204" pitchFamily="34" charset="0"/>
                <a:ea typeface="Verdana" panose="020B0604030504040204" pitchFamily="34" charset="0"/>
              </a:rPr>
              <a:t>3] All the earth</a:t>
            </a:r>
          </a:p>
          <a:p>
            <a:r>
              <a:rPr lang="en-US" sz="2400" b="0" i="0" u="none" strike="noStrike" baseline="0" dirty="0">
                <a:solidFill>
                  <a:schemeClr val="tx1"/>
                </a:solidFill>
                <a:latin typeface="Verdana" panose="020B0604030504040204" pitchFamily="34" charset="0"/>
              </a:rPr>
              <a:t>(Genesis 1:26)  Then God said, "Let Us make man in Our image, according to Our likeness; let them have dominion over the fish of the sea, over the birds of the air, and over the cattle, </a:t>
            </a:r>
            <a:r>
              <a:rPr lang="en-US" sz="2400" b="1" i="0" u="sng" strike="noStrike" baseline="0" dirty="0">
                <a:solidFill>
                  <a:schemeClr val="tx1"/>
                </a:solidFill>
                <a:latin typeface="Verdana" panose="020B0604030504040204" pitchFamily="34" charset="0"/>
              </a:rPr>
              <a:t>over all the earth </a:t>
            </a:r>
            <a:r>
              <a:rPr lang="en-US" sz="2400" b="0" i="0" u="none" strike="noStrike" baseline="0" dirty="0">
                <a:solidFill>
                  <a:schemeClr val="tx1"/>
                </a:solidFill>
                <a:latin typeface="Verdana" panose="020B0604030504040204" pitchFamily="34" charset="0"/>
              </a:rPr>
              <a:t>and over every creeping thing that creeps on the earth."</a:t>
            </a:r>
          </a:p>
          <a:p>
            <a:endParaRPr lang="en-US" sz="2400" dirty="0">
              <a:solidFill>
                <a:schemeClr val="tx1"/>
              </a:solidFill>
              <a:latin typeface="Verdana" panose="020B0604030504040204" pitchFamily="34" charset="0"/>
              <a:ea typeface="Verdana" panose="020B0604030504040204" pitchFamily="34" charset="0"/>
            </a:endParaRP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DDF33B6-1935-7C04-5A06-10EF8D8554D4}"/>
              </a:ext>
            </a:extLst>
          </p:cNvPr>
          <p:cNvSpPr>
            <a:spLocks noGrp="1"/>
          </p:cNvSpPr>
          <p:nvPr>
            <p:ph type="ftr" sz="quarter" idx="11"/>
          </p:nvPr>
        </p:nvSpPr>
        <p:spPr/>
        <p:txBody>
          <a:bodyPr/>
          <a:lstStyle/>
          <a:p>
            <a:r>
              <a:rPr lang="en-US" dirty="0"/>
              <a:t>First word Dominion</a:t>
            </a:r>
          </a:p>
        </p:txBody>
      </p:sp>
      <p:sp>
        <p:nvSpPr>
          <p:cNvPr id="5" name="Slide Number Placeholder 4">
            <a:extLst>
              <a:ext uri="{FF2B5EF4-FFF2-40B4-BE49-F238E27FC236}">
                <a16:creationId xmlns:a16="http://schemas.microsoft.com/office/drawing/2014/main" id="{460B6773-4B90-EDC3-F6E1-AC756D0DD149}"/>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0583829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A7A1-9DA5-378B-5904-C015A528D926}"/>
              </a:ext>
            </a:extLst>
          </p:cNvPr>
          <p:cNvSpPr>
            <a:spLocks noGrp="1"/>
          </p:cNvSpPr>
          <p:nvPr>
            <p:ph type="title"/>
          </p:nvPr>
        </p:nvSpPr>
        <p:spPr>
          <a:xfrm>
            <a:off x="4224528" y="1031538"/>
            <a:ext cx="6766560" cy="1342276"/>
          </a:xfrm>
        </p:spPr>
        <p:txBody>
          <a:bodyPr/>
          <a:lstStyle/>
          <a:p>
            <a:r>
              <a:rPr lang="en-US" dirty="0"/>
              <a:t>Dominion Over what?</a:t>
            </a:r>
          </a:p>
        </p:txBody>
      </p:sp>
      <p:sp>
        <p:nvSpPr>
          <p:cNvPr id="3" name="Content Placeholder 2">
            <a:extLst>
              <a:ext uri="{FF2B5EF4-FFF2-40B4-BE49-F238E27FC236}">
                <a16:creationId xmlns:a16="http://schemas.microsoft.com/office/drawing/2014/main" id="{511EDF68-3C4C-FBBB-096C-89C1523798F5}"/>
              </a:ext>
            </a:extLst>
          </p:cNvPr>
          <p:cNvSpPr>
            <a:spLocks noGrp="1"/>
          </p:cNvSpPr>
          <p:nvPr>
            <p:ph idx="1"/>
          </p:nvPr>
        </p:nvSpPr>
        <p:spPr>
          <a:xfrm>
            <a:off x="4224528" y="2522483"/>
            <a:ext cx="6766560" cy="3878317"/>
          </a:xfrm>
        </p:spPr>
        <p:txBody>
          <a:bodyPr/>
          <a:lstStyle/>
          <a:p>
            <a:r>
              <a:rPr lang="en-US" sz="2400" dirty="0">
                <a:solidFill>
                  <a:schemeClr val="tx1"/>
                </a:solidFill>
                <a:latin typeface="Verdana" panose="020B0604030504040204" pitchFamily="34" charset="0"/>
                <a:ea typeface="Verdana" panose="020B0604030504040204" pitchFamily="34" charset="0"/>
              </a:rPr>
              <a:t>1] Animals </a:t>
            </a:r>
          </a:p>
          <a:p>
            <a:r>
              <a:rPr lang="en-US" sz="2400" dirty="0">
                <a:solidFill>
                  <a:schemeClr val="tx1"/>
                </a:solidFill>
                <a:latin typeface="Verdana" panose="020B0604030504040204" pitchFamily="34" charset="0"/>
                <a:ea typeface="Verdana" panose="020B0604030504040204" pitchFamily="34" charset="0"/>
              </a:rPr>
              <a:t>2] Plants, trees, vegetation</a:t>
            </a:r>
          </a:p>
          <a:p>
            <a:r>
              <a:rPr lang="en-US" sz="2400" dirty="0">
                <a:solidFill>
                  <a:schemeClr val="tx1"/>
                </a:solidFill>
                <a:latin typeface="Verdana" panose="020B0604030504040204" pitchFamily="34" charset="0"/>
                <a:ea typeface="Verdana" panose="020B0604030504040204" pitchFamily="34" charset="0"/>
              </a:rPr>
              <a:t>3] All the earth</a:t>
            </a:r>
          </a:p>
          <a:p>
            <a:r>
              <a:rPr lang="en-US" sz="2400" b="1" dirty="0">
                <a:solidFill>
                  <a:schemeClr val="tx1"/>
                </a:solidFill>
                <a:latin typeface="Verdana" panose="020B0604030504040204" pitchFamily="34" charset="0"/>
                <a:ea typeface="Verdana" panose="020B0604030504040204" pitchFamily="34" charset="0"/>
              </a:rPr>
              <a:t>4] Death</a:t>
            </a:r>
          </a:p>
          <a:p>
            <a:r>
              <a:rPr lang="en-US" sz="2400" b="0" i="0" u="none" strike="noStrike" baseline="0" dirty="0">
                <a:solidFill>
                  <a:schemeClr val="tx1"/>
                </a:solidFill>
                <a:latin typeface="Verdana" panose="020B0604030504040204" pitchFamily="34" charset="0"/>
              </a:rPr>
              <a:t>(Romans 6:9)  knowing that Christ, having been raised from the dead, dies no more. </a:t>
            </a:r>
            <a:r>
              <a:rPr lang="en-US" sz="2400" b="0" i="0" u="sng" strike="noStrike" baseline="0" dirty="0">
                <a:solidFill>
                  <a:schemeClr val="tx1"/>
                </a:solidFill>
                <a:latin typeface="Verdana" panose="020B0604030504040204" pitchFamily="34" charset="0"/>
              </a:rPr>
              <a:t>Death no longer has dominion </a:t>
            </a:r>
            <a:r>
              <a:rPr lang="en-US" sz="2400" b="0" i="0" u="none" strike="noStrike" baseline="0" dirty="0">
                <a:solidFill>
                  <a:schemeClr val="tx1"/>
                </a:solidFill>
                <a:latin typeface="Verdana" panose="020B0604030504040204" pitchFamily="34" charset="0"/>
              </a:rPr>
              <a:t>over Him.</a:t>
            </a: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DDF33B6-1935-7C04-5A06-10EF8D8554D4}"/>
              </a:ext>
            </a:extLst>
          </p:cNvPr>
          <p:cNvSpPr>
            <a:spLocks noGrp="1"/>
          </p:cNvSpPr>
          <p:nvPr>
            <p:ph type="ftr" sz="quarter" idx="11"/>
          </p:nvPr>
        </p:nvSpPr>
        <p:spPr/>
        <p:txBody>
          <a:bodyPr/>
          <a:lstStyle/>
          <a:p>
            <a:r>
              <a:rPr lang="en-US" dirty="0"/>
              <a:t>First word Dominion</a:t>
            </a:r>
          </a:p>
        </p:txBody>
      </p:sp>
      <p:sp>
        <p:nvSpPr>
          <p:cNvPr id="5" name="Slide Number Placeholder 4">
            <a:extLst>
              <a:ext uri="{FF2B5EF4-FFF2-40B4-BE49-F238E27FC236}">
                <a16:creationId xmlns:a16="http://schemas.microsoft.com/office/drawing/2014/main" id="{460B6773-4B90-EDC3-F6E1-AC756D0DD149}"/>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2435420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A7A1-9DA5-378B-5904-C015A528D926}"/>
              </a:ext>
            </a:extLst>
          </p:cNvPr>
          <p:cNvSpPr>
            <a:spLocks noGrp="1"/>
          </p:cNvSpPr>
          <p:nvPr>
            <p:ph type="title"/>
          </p:nvPr>
        </p:nvSpPr>
        <p:spPr>
          <a:xfrm>
            <a:off x="4224528" y="1031538"/>
            <a:ext cx="6766560" cy="1342276"/>
          </a:xfrm>
        </p:spPr>
        <p:txBody>
          <a:bodyPr/>
          <a:lstStyle/>
          <a:p>
            <a:r>
              <a:rPr lang="en-US" dirty="0"/>
              <a:t>Dominion Over what?</a:t>
            </a:r>
          </a:p>
        </p:txBody>
      </p:sp>
      <p:sp>
        <p:nvSpPr>
          <p:cNvPr id="3" name="Content Placeholder 2">
            <a:extLst>
              <a:ext uri="{FF2B5EF4-FFF2-40B4-BE49-F238E27FC236}">
                <a16:creationId xmlns:a16="http://schemas.microsoft.com/office/drawing/2014/main" id="{511EDF68-3C4C-FBBB-096C-89C1523798F5}"/>
              </a:ext>
            </a:extLst>
          </p:cNvPr>
          <p:cNvSpPr>
            <a:spLocks noGrp="1"/>
          </p:cNvSpPr>
          <p:nvPr>
            <p:ph idx="1"/>
          </p:nvPr>
        </p:nvSpPr>
        <p:spPr>
          <a:xfrm>
            <a:off x="4224528" y="2522483"/>
            <a:ext cx="6766560" cy="3878317"/>
          </a:xfrm>
        </p:spPr>
        <p:txBody>
          <a:bodyPr/>
          <a:lstStyle/>
          <a:p>
            <a:r>
              <a:rPr lang="en-US" sz="2400" dirty="0">
                <a:solidFill>
                  <a:schemeClr val="tx1"/>
                </a:solidFill>
                <a:latin typeface="Verdana" panose="020B0604030504040204" pitchFamily="34" charset="0"/>
                <a:ea typeface="Verdana" panose="020B0604030504040204" pitchFamily="34" charset="0"/>
              </a:rPr>
              <a:t>1] Animals </a:t>
            </a:r>
          </a:p>
          <a:p>
            <a:r>
              <a:rPr lang="en-US" sz="2400" dirty="0">
                <a:solidFill>
                  <a:schemeClr val="tx1"/>
                </a:solidFill>
                <a:latin typeface="Verdana" panose="020B0604030504040204" pitchFamily="34" charset="0"/>
                <a:ea typeface="Verdana" panose="020B0604030504040204" pitchFamily="34" charset="0"/>
              </a:rPr>
              <a:t>2] Plants, trees, vegetation</a:t>
            </a:r>
          </a:p>
          <a:p>
            <a:r>
              <a:rPr lang="en-US" sz="2400" dirty="0">
                <a:solidFill>
                  <a:schemeClr val="tx1"/>
                </a:solidFill>
                <a:latin typeface="Verdana" panose="020B0604030504040204" pitchFamily="34" charset="0"/>
                <a:ea typeface="Verdana" panose="020B0604030504040204" pitchFamily="34" charset="0"/>
              </a:rPr>
              <a:t>3] All the earth</a:t>
            </a:r>
          </a:p>
          <a:p>
            <a:r>
              <a:rPr lang="en-US" sz="2400" dirty="0">
                <a:solidFill>
                  <a:schemeClr val="tx1"/>
                </a:solidFill>
                <a:latin typeface="Verdana" panose="020B0604030504040204" pitchFamily="34" charset="0"/>
                <a:ea typeface="Verdana" panose="020B0604030504040204" pitchFamily="34" charset="0"/>
              </a:rPr>
              <a:t>4] Death</a:t>
            </a:r>
          </a:p>
          <a:p>
            <a:r>
              <a:rPr lang="en-US" sz="2400" b="1" dirty="0">
                <a:solidFill>
                  <a:schemeClr val="tx1"/>
                </a:solidFill>
                <a:latin typeface="Verdana" panose="020B0604030504040204" pitchFamily="34" charset="0"/>
                <a:ea typeface="Verdana" panose="020B0604030504040204" pitchFamily="34" charset="0"/>
              </a:rPr>
              <a:t>5] Sin</a:t>
            </a:r>
          </a:p>
          <a:p>
            <a:r>
              <a:rPr lang="en-US" sz="2400" b="0" i="0" u="none" strike="noStrike" baseline="0" dirty="0">
                <a:solidFill>
                  <a:schemeClr val="tx1"/>
                </a:solidFill>
                <a:latin typeface="Verdana" panose="020B0604030504040204" pitchFamily="34" charset="0"/>
              </a:rPr>
              <a:t>(Romans 6:14)  For sin shall not have dominion over you, for you are not under law but under grace.</a:t>
            </a: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DDF33B6-1935-7C04-5A06-10EF8D8554D4}"/>
              </a:ext>
            </a:extLst>
          </p:cNvPr>
          <p:cNvSpPr>
            <a:spLocks noGrp="1"/>
          </p:cNvSpPr>
          <p:nvPr>
            <p:ph type="ftr" sz="quarter" idx="11"/>
          </p:nvPr>
        </p:nvSpPr>
        <p:spPr/>
        <p:txBody>
          <a:bodyPr/>
          <a:lstStyle/>
          <a:p>
            <a:r>
              <a:rPr lang="en-US" dirty="0"/>
              <a:t>First word Dominion</a:t>
            </a:r>
          </a:p>
        </p:txBody>
      </p:sp>
      <p:sp>
        <p:nvSpPr>
          <p:cNvPr id="5" name="Slide Number Placeholder 4">
            <a:extLst>
              <a:ext uri="{FF2B5EF4-FFF2-40B4-BE49-F238E27FC236}">
                <a16:creationId xmlns:a16="http://schemas.microsoft.com/office/drawing/2014/main" id="{460B6773-4B90-EDC3-F6E1-AC756D0DD149}"/>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447705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A7A1-9DA5-378B-5904-C015A528D926}"/>
              </a:ext>
            </a:extLst>
          </p:cNvPr>
          <p:cNvSpPr>
            <a:spLocks noGrp="1"/>
          </p:cNvSpPr>
          <p:nvPr>
            <p:ph type="title"/>
          </p:nvPr>
        </p:nvSpPr>
        <p:spPr>
          <a:xfrm>
            <a:off x="4224528" y="1031538"/>
            <a:ext cx="6766560" cy="1342276"/>
          </a:xfrm>
        </p:spPr>
        <p:txBody>
          <a:bodyPr/>
          <a:lstStyle/>
          <a:p>
            <a:r>
              <a:rPr lang="en-US" dirty="0"/>
              <a:t>Dominion Over what?</a:t>
            </a:r>
          </a:p>
        </p:txBody>
      </p:sp>
      <p:sp>
        <p:nvSpPr>
          <p:cNvPr id="3" name="Content Placeholder 2">
            <a:extLst>
              <a:ext uri="{FF2B5EF4-FFF2-40B4-BE49-F238E27FC236}">
                <a16:creationId xmlns:a16="http://schemas.microsoft.com/office/drawing/2014/main" id="{511EDF68-3C4C-FBBB-096C-89C1523798F5}"/>
              </a:ext>
            </a:extLst>
          </p:cNvPr>
          <p:cNvSpPr>
            <a:spLocks noGrp="1"/>
          </p:cNvSpPr>
          <p:nvPr>
            <p:ph idx="1"/>
          </p:nvPr>
        </p:nvSpPr>
        <p:spPr>
          <a:xfrm>
            <a:off x="4224528" y="2522483"/>
            <a:ext cx="6766560" cy="3878317"/>
          </a:xfrm>
        </p:spPr>
        <p:txBody>
          <a:bodyPr/>
          <a:lstStyle/>
          <a:p>
            <a:r>
              <a:rPr lang="en-US" sz="1600" dirty="0">
                <a:solidFill>
                  <a:schemeClr val="tx1"/>
                </a:solidFill>
                <a:latin typeface="Verdana" panose="020B0604030504040204" pitchFamily="34" charset="0"/>
                <a:ea typeface="Verdana" panose="020B0604030504040204" pitchFamily="34" charset="0"/>
              </a:rPr>
              <a:t>1] Animals </a:t>
            </a:r>
          </a:p>
          <a:p>
            <a:r>
              <a:rPr lang="en-US" sz="1600" dirty="0">
                <a:solidFill>
                  <a:schemeClr val="tx1"/>
                </a:solidFill>
                <a:latin typeface="Verdana" panose="020B0604030504040204" pitchFamily="34" charset="0"/>
                <a:ea typeface="Verdana" panose="020B0604030504040204" pitchFamily="34" charset="0"/>
              </a:rPr>
              <a:t>2] Plants, trees, vegetation</a:t>
            </a:r>
          </a:p>
          <a:p>
            <a:r>
              <a:rPr lang="en-US" sz="1600" dirty="0">
                <a:solidFill>
                  <a:schemeClr val="tx1"/>
                </a:solidFill>
                <a:latin typeface="Verdana" panose="020B0604030504040204" pitchFamily="34" charset="0"/>
                <a:ea typeface="Verdana" panose="020B0604030504040204" pitchFamily="34" charset="0"/>
              </a:rPr>
              <a:t>3] All the earth</a:t>
            </a:r>
          </a:p>
          <a:p>
            <a:r>
              <a:rPr lang="en-US" sz="1600" dirty="0">
                <a:solidFill>
                  <a:schemeClr val="tx1"/>
                </a:solidFill>
                <a:latin typeface="Verdana" panose="020B0604030504040204" pitchFamily="34" charset="0"/>
                <a:ea typeface="Verdana" panose="020B0604030504040204" pitchFamily="34" charset="0"/>
              </a:rPr>
              <a:t>4] Death</a:t>
            </a:r>
          </a:p>
          <a:p>
            <a:r>
              <a:rPr lang="en-US" sz="1600" dirty="0">
                <a:solidFill>
                  <a:schemeClr val="tx1"/>
                </a:solidFill>
                <a:latin typeface="Verdana" panose="020B0604030504040204" pitchFamily="34" charset="0"/>
                <a:ea typeface="Verdana" panose="020B0604030504040204" pitchFamily="34" charset="0"/>
              </a:rPr>
              <a:t>5] Sin</a:t>
            </a:r>
          </a:p>
          <a:p>
            <a:r>
              <a:rPr lang="en-US" sz="2400" b="1" dirty="0">
                <a:solidFill>
                  <a:schemeClr val="tx1"/>
                </a:solidFill>
                <a:latin typeface="Verdana" panose="020B0604030504040204" pitchFamily="34" charset="0"/>
                <a:ea typeface="Verdana" panose="020B0604030504040204" pitchFamily="34" charset="0"/>
              </a:rPr>
              <a:t>6] Kings</a:t>
            </a:r>
          </a:p>
          <a:p>
            <a:r>
              <a:rPr lang="en-US" sz="2400" b="0" i="0" u="none" strike="noStrike" baseline="0" dirty="0">
                <a:solidFill>
                  <a:schemeClr val="tx1"/>
                </a:solidFill>
                <a:latin typeface="Verdana" panose="020B0604030504040204" pitchFamily="34" charset="0"/>
              </a:rPr>
              <a:t>(Revelation 1:6)  and has made us kings and priests to His God and Father, to Him </a:t>
            </a:r>
            <a:r>
              <a:rPr lang="en-US" sz="2400" b="0" i="1" u="none" strike="noStrike" baseline="0" dirty="0">
                <a:solidFill>
                  <a:schemeClr val="tx1"/>
                </a:solidFill>
                <a:latin typeface="Verdana" panose="020B0604030504040204" pitchFamily="34" charset="0"/>
              </a:rPr>
              <a:t>be</a:t>
            </a:r>
            <a:r>
              <a:rPr lang="en-US" sz="2400" b="0" i="0" u="none" strike="noStrike" baseline="0" dirty="0">
                <a:solidFill>
                  <a:schemeClr val="tx1"/>
                </a:solidFill>
                <a:latin typeface="Verdana" panose="020B0604030504040204" pitchFamily="34" charset="0"/>
              </a:rPr>
              <a:t> glory and dominion forever and ever. Amen.</a:t>
            </a:r>
          </a:p>
          <a:p>
            <a:endParaRPr lang="en-US" sz="24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DDF33B6-1935-7C04-5A06-10EF8D8554D4}"/>
              </a:ext>
            </a:extLst>
          </p:cNvPr>
          <p:cNvSpPr>
            <a:spLocks noGrp="1"/>
          </p:cNvSpPr>
          <p:nvPr>
            <p:ph type="ftr" sz="quarter" idx="11"/>
          </p:nvPr>
        </p:nvSpPr>
        <p:spPr/>
        <p:txBody>
          <a:bodyPr/>
          <a:lstStyle/>
          <a:p>
            <a:r>
              <a:rPr lang="en-US" dirty="0"/>
              <a:t>First word Dominion</a:t>
            </a:r>
          </a:p>
        </p:txBody>
      </p:sp>
      <p:sp>
        <p:nvSpPr>
          <p:cNvPr id="5" name="Slide Number Placeholder 4">
            <a:extLst>
              <a:ext uri="{FF2B5EF4-FFF2-40B4-BE49-F238E27FC236}">
                <a16:creationId xmlns:a16="http://schemas.microsoft.com/office/drawing/2014/main" id="{460B6773-4B90-EDC3-F6E1-AC756D0DD149}"/>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4129875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{2D68AEA4-F40D-48EC-8B72-58ED89076BE6}tf78438558_win32</Template>
  <TotalTime>52</TotalTime>
  <Words>888</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Sabon Next LT</vt:lpstr>
      <vt:lpstr>Verdana</vt:lpstr>
      <vt:lpstr>Office Theme</vt:lpstr>
      <vt:lpstr>DOMINION</vt:lpstr>
      <vt:lpstr>Genesis 1:26</vt:lpstr>
      <vt:lpstr>dominion</vt:lpstr>
      <vt:lpstr>Dominion Over what?</vt:lpstr>
      <vt:lpstr>Dominion Over what?</vt:lpstr>
      <vt:lpstr>Dominion Over what?</vt:lpstr>
      <vt:lpstr>Dominion Over what?</vt:lpstr>
      <vt:lpstr>Dominion Over what?</vt:lpstr>
      <vt:lpstr>Dominion Over what?</vt:lpstr>
      <vt:lpstr>Dominion Over what?</vt:lpstr>
      <vt:lpstr>Who has all dominion?</vt:lpstr>
      <vt:lpstr>Who has dominion?</vt:lpstr>
      <vt:lpstr>Who is in charge?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DOMINION</dc:title>
  <dc:subject/>
  <dc:creator>Manly Luscombe</dc:creator>
  <cp:lastModifiedBy>Manly Luscombe</cp:lastModifiedBy>
  <cp:revision>1</cp:revision>
  <dcterms:created xsi:type="dcterms:W3CDTF">2023-03-18T18:01:41Z</dcterms:created>
  <dcterms:modified xsi:type="dcterms:W3CDTF">2023-03-18T18:54:03Z</dcterms:modified>
</cp:coreProperties>
</file>