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19" autoAdjust="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Goals for Cades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Looking ahead to 2021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BACK TO NORMAL ASAP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Activities /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Together again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Glad we have the FM transmitter for cars and fellowship area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Understand the need to close some of the pews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Look for the day when we are all in the auditorium together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Anticipate the time we can talk without masks</a:t>
            </a:r>
          </a:p>
        </p:txBody>
      </p:sp>
    </p:spTree>
    <p:extLst>
      <p:ext uri="{BB962C8B-B14F-4D97-AF65-F5344CB8AC3E}">
        <p14:creationId xmlns:p14="http://schemas.microsoft.com/office/powerpoint/2010/main" val="98422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Do you have goals for you and your family?</a:t>
            </a:r>
          </a:p>
          <a:p>
            <a:pPr marL="514350" indent="-514350">
              <a:buFont typeface="+mj-lt"/>
              <a:buAutoNum type="arabicPeriod"/>
            </a:pP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Do you have goals for this church in 2021?</a:t>
            </a:r>
          </a:p>
          <a:p>
            <a:pPr marL="514350" indent="-514350">
              <a:buFont typeface="+mj-lt"/>
              <a:buAutoNum type="arabicPeriod"/>
            </a:pP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Do you have personal / spiritual growth goals?</a:t>
            </a:r>
          </a:p>
        </p:txBody>
      </p:sp>
    </p:spTree>
    <p:extLst>
      <p:ext uri="{BB962C8B-B14F-4D97-AF65-F5344CB8AC3E}">
        <p14:creationId xmlns:p14="http://schemas.microsoft.com/office/powerpoint/2010/main" val="82525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DBCE-D02E-4C8E-BB62-BDD822EF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3B4B-0584-4812-94DB-B6978667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I don’t need to talk about this year.</a:t>
            </a:r>
          </a:p>
          <a:p>
            <a:r>
              <a:rPr lang="en-US" sz="3200" b="1" dirty="0"/>
              <a:t>You know the problems, issues, dangers, that came with this year.</a:t>
            </a:r>
          </a:p>
          <a:p>
            <a:r>
              <a:rPr lang="en-US" sz="3200" b="1" dirty="0"/>
              <a:t>Even churches have had major challenges to deal with the pandemic.</a:t>
            </a:r>
          </a:p>
          <a:p>
            <a:r>
              <a:rPr lang="en-US" sz="3200" b="1" dirty="0"/>
              <a:t>SO – I want to look forward to 2021</a:t>
            </a:r>
          </a:p>
        </p:txBody>
      </p:sp>
    </p:spTree>
    <p:extLst>
      <p:ext uri="{BB962C8B-B14F-4D97-AF65-F5344CB8AC3E}">
        <p14:creationId xmlns:p14="http://schemas.microsoft.com/office/powerpoint/2010/main" val="138914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GOALS TO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Bible reading / study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Personal – at home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In classes – Sunday 10 am, Wednesday 7 pm</a:t>
            </a:r>
          </a:p>
          <a:p>
            <a:pPr marL="292608" lvl="1" indent="0">
              <a:buNone/>
            </a:pPr>
            <a:endParaRPr lang="en-US" sz="26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Prayer life</a:t>
            </a:r>
          </a:p>
        </p:txBody>
      </p:sp>
    </p:spTree>
    <p:extLst>
      <p:ext uri="{BB962C8B-B14F-4D97-AF65-F5344CB8AC3E}">
        <p14:creationId xmlns:p14="http://schemas.microsoft.com/office/powerpoint/2010/main" val="135572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GOALS TO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Bible reading /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Prayer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Spiritual Growth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How do I measure spiritual growth?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Knowledge / Understanding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Involvement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Next Step (not satisfied where you are)</a:t>
            </a:r>
          </a:p>
        </p:txBody>
      </p:sp>
      <p:pic>
        <p:nvPicPr>
          <p:cNvPr id="1026" name="Picture 2" descr="Measuring Your Spiritual Growth - Life, Hope &amp; Truth">
            <a:extLst>
              <a:ext uri="{FF2B5EF4-FFF2-40B4-BE49-F238E27FC236}">
                <a16:creationId xmlns:a16="http://schemas.microsoft.com/office/drawing/2014/main" id="{ECED16E9-3522-467A-8EED-CAF983EA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30" y="411562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CADES GOALS TO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Attendance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3200" b="1" dirty="0"/>
              <a:t>Not talking about out of town, vacation, sick, other reasons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3200" b="1" dirty="0"/>
              <a:t>BUT – could but don’t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3200" b="1" dirty="0"/>
              <a:t>Why is 5 pm half of the morning worship attendance?</a:t>
            </a:r>
          </a:p>
          <a:p>
            <a:pPr marL="806958" lvl="1" indent="-514350">
              <a:buFont typeface="+mj-lt"/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8474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CADES GOALS TO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Attendance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Contribution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Present or absent – the work of this church continues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Just like at your home – some things are more expensive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In some areas of work – we are doing MORE than in the past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Contribution = worship (Tell God how much you love Him for all the blessings you have received.)</a:t>
            </a:r>
          </a:p>
        </p:txBody>
      </p:sp>
    </p:spTree>
    <p:extLst>
      <p:ext uri="{BB962C8B-B14F-4D97-AF65-F5344CB8AC3E}">
        <p14:creationId xmlns:p14="http://schemas.microsoft.com/office/powerpoint/2010/main" val="392821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CADES GOALS TO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Attendance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Involvement</a:t>
            </a:r>
            <a:endParaRPr lang="en-US" sz="2600" b="1" dirty="0"/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The church always in in need of workers – serve in worship, teach a class, etc.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600" b="1" dirty="0"/>
              <a:t>Participate in activities</a:t>
            </a:r>
          </a:p>
        </p:txBody>
      </p:sp>
    </p:spTree>
    <p:extLst>
      <p:ext uri="{BB962C8B-B14F-4D97-AF65-F5344CB8AC3E}">
        <p14:creationId xmlns:p14="http://schemas.microsoft.com/office/powerpoint/2010/main" val="288167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CADES GOALS TO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Attendance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Involvement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Leadership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400" b="1" dirty="0"/>
              <a:t>Looking ahead – need elders, deacons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400" b="1" dirty="0"/>
              <a:t>Men’s meeting; Meeting notes; Comments, suggestions</a:t>
            </a:r>
          </a:p>
        </p:txBody>
      </p:sp>
    </p:spTree>
    <p:extLst>
      <p:ext uri="{BB962C8B-B14F-4D97-AF65-F5344CB8AC3E}">
        <p14:creationId xmlns:p14="http://schemas.microsoft.com/office/powerpoint/2010/main" val="31252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F157-CDE1-45AF-9CDE-3F87CF5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BACK TO NORMAL ASAP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61CB-8F08-454F-BB2A-B6D11A6D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Activities / Events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800" b="1" dirty="0"/>
              <a:t>Egg hunt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800" b="1" dirty="0"/>
              <a:t>Vacation Bible School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800" b="1" dirty="0"/>
              <a:t>Gospel Meeting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800" b="1" dirty="0"/>
              <a:t>Hall of Treats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2800" b="1" dirty="0"/>
              <a:t>Christmas – adult and children’s parties</a:t>
            </a:r>
          </a:p>
        </p:txBody>
      </p:sp>
    </p:spTree>
    <p:extLst>
      <p:ext uri="{BB962C8B-B14F-4D97-AF65-F5344CB8AC3E}">
        <p14:creationId xmlns:p14="http://schemas.microsoft.com/office/powerpoint/2010/main" val="9410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{4E3C9E23-5736-45F8-A65D-5B6371F2B0F8}tf22712842_win32</Template>
  <TotalTime>39</TotalTime>
  <Words>364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1_RetrospectVTI</vt:lpstr>
      <vt:lpstr>Goals for Cades</vt:lpstr>
      <vt:lpstr>2020</vt:lpstr>
      <vt:lpstr>PERSONAL GOALS TO SET</vt:lpstr>
      <vt:lpstr>PERSONAL GOALS TO SET</vt:lpstr>
      <vt:lpstr>CADES GOALS TO SET</vt:lpstr>
      <vt:lpstr>CADES GOALS TO SET</vt:lpstr>
      <vt:lpstr>CADES GOALS TO SET</vt:lpstr>
      <vt:lpstr>CADES GOALS TO SET</vt:lpstr>
      <vt:lpstr>GET BACK TO NORMAL ASAP</vt:lpstr>
      <vt:lpstr>GET BACK TO NORMAL ASAP</vt:lpstr>
      <vt:lpstr>WHAT ARE YOUR GOALS?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for Cades</dc:title>
  <dc:creator>Manly Luscombe</dc:creator>
  <cp:lastModifiedBy>Manly Luscombe</cp:lastModifiedBy>
  <cp:revision>7</cp:revision>
  <dcterms:created xsi:type="dcterms:W3CDTF">2020-10-28T16:05:11Z</dcterms:created>
  <dcterms:modified xsi:type="dcterms:W3CDTF">2020-10-28T16:44:46Z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