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3" r:id="rId7"/>
    <p:sldId id="284" r:id="rId8"/>
    <p:sldId id="288" r:id="rId9"/>
    <p:sldId id="285" r:id="rId10"/>
    <p:sldId id="289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19" autoAdjust="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y Luscombe" userId="d66a401e1e7a39bf" providerId="LiveId" clId="{A37EC46B-F9A5-4767-AD47-B327FB23EFAC}"/>
    <pc:docChg chg="custSel modSld modMainMaster">
      <pc:chgData name="Manly Luscombe" userId="d66a401e1e7a39bf" providerId="LiveId" clId="{A37EC46B-F9A5-4767-AD47-B327FB23EFAC}" dt="2023-04-24T11:19:36.500" v="56"/>
      <pc:docMkLst>
        <pc:docMk/>
      </pc:docMkLst>
      <pc:sldChg chg="addSp delSp modSp mod modTransition">
        <pc:chgData name="Manly Luscombe" userId="d66a401e1e7a39bf" providerId="LiveId" clId="{A37EC46B-F9A5-4767-AD47-B327FB23EFAC}" dt="2023-04-24T11:17:30.398" v="36" actId="14100"/>
        <pc:sldMkLst>
          <pc:docMk/>
          <pc:sldMk cId="1583120128" sldId="280"/>
        </pc:sldMkLst>
        <pc:picChg chg="add del mod">
          <ac:chgData name="Manly Luscombe" userId="d66a401e1e7a39bf" providerId="LiveId" clId="{A37EC46B-F9A5-4767-AD47-B327FB23EFAC}" dt="2023-04-24T11:17:18.054" v="34" actId="478"/>
          <ac:picMkLst>
            <pc:docMk/>
            <pc:sldMk cId="1583120128" sldId="280"/>
            <ac:picMk id="5" creationId="{AC7740FA-9FAE-E1CC-9489-A9170673B7E1}"/>
          </ac:picMkLst>
        </pc:picChg>
        <pc:picChg chg="add mod">
          <ac:chgData name="Manly Luscombe" userId="d66a401e1e7a39bf" providerId="LiveId" clId="{A37EC46B-F9A5-4767-AD47-B327FB23EFAC}" dt="2023-04-24T11:17:30.398" v="36" actId="14100"/>
          <ac:picMkLst>
            <pc:docMk/>
            <pc:sldMk cId="1583120128" sldId="280"/>
            <ac:picMk id="7" creationId="{FA237CBA-B989-75BC-D057-E65ADF858E0A}"/>
          </ac:picMkLst>
        </pc:picChg>
      </pc:sldChg>
      <pc:sldChg chg="modTransition">
        <pc:chgData name="Manly Luscombe" userId="d66a401e1e7a39bf" providerId="LiveId" clId="{A37EC46B-F9A5-4767-AD47-B327FB23EFAC}" dt="2023-03-18T19:31:00.665" v="1"/>
        <pc:sldMkLst>
          <pc:docMk/>
          <pc:sldMk cId="2429745245" sldId="282"/>
        </pc:sldMkLst>
      </pc:sldChg>
      <pc:sldChg chg="addSp delSp modSp mod modTransition">
        <pc:chgData name="Manly Luscombe" userId="d66a401e1e7a39bf" providerId="LiveId" clId="{A37EC46B-F9A5-4767-AD47-B327FB23EFAC}" dt="2023-04-24T11:18:07.550" v="41" actId="14100"/>
        <pc:sldMkLst>
          <pc:docMk/>
          <pc:sldMk cId="1790922846" sldId="283"/>
        </pc:sldMkLst>
        <pc:spChg chg="mod">
          <ac:chgData name="Manly Luscombe" userId="d66a401e1e7a39bf" providerId="LiveId" clId="{A37EC46B-F9A5-4767-AD47-B327FB23EFAC}" dt="2023-03-18T19:36:04.799" v="16" actId="14100"/>
          <ac:spMkLst>
            <pc:docMk/>
            <pc:sldMk cId="1790922846" sldId="283"/>
            <ac:spMk id="2" creationId="{EFEF8A0C-94FC-54DB-0CC6-ACC7D13C3B40}"/>
          </ac:spMkLst>
        </pc:spChg>
        <pc:spChg chg="mod">
          <ac:chgData name="Manly Luscombe" userId="d66a401e1e7a39bf" providerId="LiveId" clId="{A37EC46B-F9A5-4767-AD47-B327FB23EFAC}" dt="2023-03-18T19:35:42.160" v="13" actId="27636"/>
          <ac:spMkLst>
            <pc:docMk/>
            <pc:sldMk cId="1790922846" sldId="283"/>
            <ac:spMk id="3" creationId="{6EB9E705-A907-2593-363A-9CD9DE32E0BD}"/>
          </ac:spMkLst>
        </pc:spChg>
        <pc:picChg chg="add del mod">
          <ac:chgData name="Manly Luscombe" userId="d66a401e1e7a39bf" providerId="LiveId" clId="{A37EC46B-F9A5-4767-AD47-B327FB23EFAC}" dt="2023-04-24T11:17:48.896" v="37" actId="478"/>
          <ac:picMkLst>
            <pc:docMk/>
            <pc:sldMk cId="1790922846" sldId="283"/>
            <ac:picMk id="4" creationId="{B21953B3-F3C9-67BF-3736-3764E1D5446D}"/>
          </ac:picMkLst>
        </pc:picChg>
        <pc:picChg chg="add mod">
          <ac:chgData name="Manly Luscombe" userId="d66a401e1e7a39bf" providerId="LiveId" clId="{A37EC46B-F9A5-4767-AD47-B327FB23EFAC}" dt="2023-04-24T11:18:07.550" v="41" actId="14100"/>
          <ac:picMkLst>
            <pc:docMk/>
            <pc:sldMk cId="1790922846" sldId="283"/>
            <ac:picMk id="5" creationId="{497E0124-F885-905E-FA72-3C4CEFC258F4}"/>
          </ac:picMkLst>
        </pc:picChg>
      </pc:sldChg>
      <pc:sldChg chg="addSp delSp modSp mod modTransition">
        <pc:chgData name="Manly Luscombe" userId="d66a401e1e7a39bf" providerId="LiveId" clId="{A37EC46B-F9A5-4767-AD47-B327FB23EFAC}" dt="2023-04-24T11:18:22.442" v="43"/>
        <pc:sldMkLst>
          <pc:docMk/>
          <pc:sldMk cId="2379427936" sldId="284"/>
        </pc:sldMkLst>
        <pc:spChg chg="mod">
          <ac:chgData name="Manly Luscombe" userId="d66a401e1e7a39bf" providerId="LiveId" clId="{A37EC46B-F9A5-4767-AD47-B327FB23EFAC}" dt="2023-03-18T19:36:32.782" v="17" actId="120"/>
          <ac:spMkLst>
            <pc:docMk/>
            <pc:sldMk cId="2379427936" sldId="284"/>
            <ac:spMk id="2" creationId="{C333ED0F-B51F-DE79-454F-EECEE8B6D939}"/>
          </ac:spMkLst>
        </pc:spChg>
        <pc:picChg chg="add del mod">
          <ac:chgData name="Manly Luscombe" userId="d66a401e1e7a39bf" providerId="LiveId" clId="{A37EC46B-F9A5-4767-AD47-B327FB23EFAC}" dt="2023-04-24T11:18:19.984" v="42" actId="478"/>
          <ac:picMkLst>
            <pc:docMk/>
            <pc:sldMk cId="2379427936" sldId="284"/>
            <ac:picMk id="4" creationId="{7C3F4C0C-089B-F98A-797C-ED9F7ECC0B17}"/>
          </ac:picMkLst>
        </pc:picChg>
        <pc:picChg chg="add mod">
          <ac:chgData name="Manly Luscombe" userId="d66a401e1e7a39bf" providerId="LiveId" clId="{A37EC46B-F9A5-4767-AD47-B327FB23EFAC}" dt="2023-04-24T11:18:22.442" v="43"/>
          <ac:picMkLst>
            <pc:docMk/>
            <pc:sldMk cId="2379427936" sldId="284"/>
            <ac:picMk id="5" creationId="{004FD627-C400-C7D7-43B5-D1CDD34E765E}"/>
          </ac:picMkLst>
        </pc:picChg>
      </pc:sldChg>
      <pc:sldChg chg="addSp delSp modSp mod modTransition">
        <pc:chgData name="Manly Luscombe" userId="d66a401e1e7a39bf" providerId="LiveId" clId="{A37EC46B-F9A5-4767-AD47-B327FB23EFAC}" dt="2023-04-24T11:18:39.827" v="47"/>
        <pc:sldMkLst>
          <pc:docMk/>
          <pc:sldMk cId="58946602" sldId="285"/>
        </pc:sldMkLst>
        <pc:spChg chg="mod">
          <ac:chgData name="Manly Luscombe" userId="d66a401e1e7a39bf" providerId="LiveId" clId="{A37EC46B-F9A5-4767-AD47-B327FB23EFAC}" dt="2023-03-18T19:38:10.107" v="31" actId="120"/>
          <ac:spMkLst>
            <pc:docMk/>
            <pc:sldMk cId="58946602" sldId="285"/>
            <ac:spMk id="2" creationId="{74B130F7-81A8-1728-F081-0CDD04D27E43}"/>
          </ac:spMkLst>
        </pc:spChg>
        <pc:picChg chg="add del mod">
          <ac:chgData name="Manly Luscombe" userId="d66a401e1e7a39bf" providerId="LiveId" clId="{A37EC46B-F9A5-4767-AD47-B327FB23EFAC}" dt="2023-04-24T11:18:37.490" v="46" actId="478"/>
          <ac:picMkLst>
            <pc:docMk/>
            <pc:sldMk cId="58946602" sldId="285"/>
            <ac:picMk id="4" creationId="{B1BF4917-88CD-D389-5892-AF994E443383}"/>
          </ac:picMkLst>
        </pc:picChg>
        <pc:picChg chg="add mod">
          <ac:chgData name="Manly Luscombe" userId="d66a401e1e7a39bf" providerId="LiveId" clId="{A37EC46B-F9A5-4767-AD47-B327FB23EFAC}" dt="2023-04-24T11:18:39.827" v="47"/>
          <ac:picMkLst>
            <pc:docMk/>
            <pc:sldMk cId="58946602" sldId="285"/>
            <ac:picMk id="5" creationId="{6FD84B83-F309-B4EE-EE91-CE39AF76E52A}"/>
          </ac:picMkLst>
        </pc:picChg>
      </pc:sldChg>
      <pc:sldChg chg="addSp delSp modSp mod modTransition">
        <pc:chgData name="Manly Luscombe" userId="d66a401e1e7a39bf" providerId="LiveId" clId="{A37EC46B-F9A5-4767-AD47-B327FB23EFAC}" dt="2023-04-24T11:19:16.980" v="54" actId="1076"/>
        <pc:sldMkLst>
          <pc:docMk/>
          <pc:sldMk cId="3439843194" sldId="286"/>
        </pc:sldMkLst>
        <pc:picChg chg="add del mod">
          <ac:chgData name="Manly Luscombe" userId="d66a401e1e7a39bf" providerId="LiveId" clId="{A37EC46B-F9A5-4767-AD47-B327FB23EFAC}" dt="2023-04-24T11:19:00.433" v="50" actId="478"/>
          <ac:picMkLst>
            <pc:docMk/>
            <pc:sldMk cId="3439843194" sldId="286"/>
            <ac:picMk id="4" creationId="{0FF717E7-174B-07BB-B6E6-20E4BF176448}"/>
          </ac:picMkLst>
        </pc:picChg>
        <pc:picChg chg="add mod">
          <ac:chgData name="Manly Luscombe" userId="d66a401e1e7a39bf" providerId="LiveId" clId="{A37EC46B-F9A5-4767-AD47-B327FB23EFAC}" dt="2023-04-24T11:19:16.980" v="54" actId="1076"/>
          <ac:picMkLst>
            <pc:docMk/>
            <pc:sldMk cId="3439843194" sldId="286"/>
            <ac:picMk id="5" creationId="{D5922517-7917-E12C-4756-0EF9A98921B9}"/>
          </ac:picMkLst>
        </pc:picChg>
      </pc:sldChg>
      <pc:sldChg chg="addSp delSp modSp mod modTransition">
        <pc:chgData name="Manly Luscombe" userId="d66a401e1e7a39bf" providerId="LiveId" clId="{A37EC46B-F9A5-4767-AD47-B327FB23EFAC}" dt="2023-04-24T11:19:36.500" v="56"/>
        <pc:sldMkLst>
          <pc:docMk/>
          <pc:sldMk cId="2970959277" sldId="287"/>
        </pc:sldMkLst>
        <pc:spChg chg="mod">
          <ac:chgData name="Manly Luscombe" userId="d66a401e1e7a39bf" providerId="LiveId" clId="{A37EC46B-F9A5-4767-AD47-B327FB23EFAC}" dt="2023-03-18T19:37:16.789" v="25" actId="120"/>
          <ac:spMkLst>
            <pc:docMk/>
            <pc:sldMk cId="2970959277" sldId="287"/>
            <ac:spMk id="2" creationId="{8AB5D03B-42C7-D516-B6E8-C8CD4DCC97D4}"/>
          </ac:spMkLst>
        </pc:spChg>
        <pc:picChg chg="add del mod">
          <ac:chgData name="Manly Luscombe" userId="d66a401e1e7a39bf" providerId="LiveId" clId="{A37EC46B-F9A5-4767-AD47-B327FB23EFAC}" dt="2023-04-24T11:19:34.179" v="55" actId="478"/>
          <ac:picMkLst>
            <pc:docMk/>
            <pc:sldMk cId="2970959277" sldId="287"/>
            <ac:picMk id="4" creationId="{FF3DC3E9-20B9-1D20-F4BE-632C9947BC3D}"/>
          </ac:picMkLst>
        </pc:picChg>
        <pc:picChg chg="add mod">
          <ac:chgData name="Manly Luscombe" userId="d66a401e1e7a39bf" providerId="LiveId" clId="{A37EC46B-F9A5-4767-AD47-B327FB23EFAC}" dt="2023-04-24T11:19:36.500" v="56"/>
          <ac:picMkLst>
            <pc:docMk/>
            <pc:sldMk cId="2970959277" sldId="287"/>
            <ac:picMk id="5" creationId="{330AF25C-8A71-FE38-6FEA-8BB7BEC5FB27}"/>
          </ac:picMkLst>
        </pc:picChg>
      </pc:sldChg>
      <pc:sldChg chg="addSp delSp modSp mod modTransition">
        <pc:chgData name="Manly Luscombe" userId="d66a401e1e7a39bf" providerId="LiveId" clId="{A37EC46B-F9A5-4767-AD47-B327FB23EFAC}" dt="2023-04-24T11:18:31.950" v="45"/>
        <pc:sldMkLst>
          <pc:docMk/>
          <pc:sldMk cId="3188824261" sldId="288"/>
        </pc:sldMkLst>
        <pc:spChg chg="mod">
          <ac:chgData name="Manly Luscombe" userId="d66a401e1e7a39bf" providerId="LiveId" clId="{A37EC46B-F9A5-4767-AD47-B327FB23EFAC}" dt="2023-03-18T19:36:39.535" v="18" actId="120"/>
          <ac:spMkLst>
            <pc:docMk/>
            <pc:sldMk cId="3188824261" sldId="288"/>
            <ac:spMk id="2" creationId="{C333ED0F-B51F-DE79-454F-EECEE8B6D939}"/>
          </ac:spMkLst>
        </pc:spChg>
        <pc:picChg chg="add del mod">
          <ac:chgData name="Manly Luscombe" userId="d66a401e1e7a39bf" providerId="LiveId" clId="{A37EC46B-F9A5-4767-AD47-B327FB23EFAC}" dt="2023-04-24T11:18:29.098" v="44" actId="478"/>
          <ac:picMkLst>
            <pc:docMk/>
            <pc:sldMk cId="3188824261" sldId="288"/>
            <ac:picMk id="4" creationId="{91A12BB3-0A73-2E15-62E0-2F029F20F23B}"/>
          </ac:picMkLst>
        </pc:picChg>
        <pc:picChg chg="add mod">
          <ac:chgData name="Manly Luscombe" userId="d66a401e1e7a39bf" providerId="LiveId" clId="{A37EC46B-F9A5-4767-AD47-B327FB23EFAC}" dt="2023-04-24T11:18:31.950" v="45"/>
          <ac:picMkLst>
            <pc:docMk/>
            <pc:sldMk cId="3188824261" sldId="288"/>
            <ac:picMk id="5" creationId="{DD10F7AC-4FEB-06F5-D7F8-75DC1DFE2850}"/>
          </ac:picMkLst>
        </pc:picChg>
      </pc:sldChg>
      <pc:sldChg chg="addSp delSp modSp mod modTransition">
        <pc:chgData name="Manly Luscombe" userId="d66a401e1e7a39bf" providerId="LiveId" clId="{A37EC46B-F9A5-4767-AD47-B327FB23EFAC}" dt="2023-04-24T11:18:50.005" v="49"/>
        <pc:sldMkLst>
          <pc:docMk/>
          <pc:sldMk cId="4259340227" sldId="289"/>
        </pc:sldMkLst>
        <pc:spChg chg="mod">
          <ac:chgData name="Manly Luscombe" userId="d66a401e1e7a39bf" providerId="LiveId" clId="{A37EC46B-F9A5-4767-AD47-B327FB23EFAC}" dt="2023-03-18T19:38:01.453" v="30" actId="120"/>
          <ac:spMkLst>
            <pc:docMk/>
            <pc:sldMk cId="4259340227" sldId="289"/>
            <ac:spMk id="2" creationId="{74B130F7-81A8-1728-F081-0CDD04D27E43}"/>
          </ac:spMkLst>
        </pc:spChg>
        <pc:picChg chg="add del mod">
          <ac:chgData name="Manly Luscombe" userId="d66a401e1e7a39bf" providerId="LiveId" clId="{A37EC46B-F9A5-4767-AD47-B327FB23EFAC}" dt="2023-04-24T11:18:47.587" v="48" actId="478"/>
          <ac:picMkLst>
            <pc:docMk/>
            <pc:sldMk cId="4259340227" sldId="289"/>
            <ac:picMk id="4" creationId="{F68F3668-DFFB-D3A8-1A4D-CD090A327723}"/>
          </ac:picMkLst>
        </pc:picChg>
        <pc:picChg chg="add mod">
          <ac:chgData name="Manly Luscombe" userId="d66a401e1e7a39bf" providerId="LiveId" clId="{A37EC46B-F9A5-4767-AD47-B327FB23EFAC}" dt="2023-04-24T11:18:50.005" v="49"/>
          <ac:picMkLst>
            <pc:docMk/>
            <pc:sldMk cId="4259340227" sldId="289"/>
            <ac:picMk id="5" creationId="{A0897C3E-8E1A-9A77-A25C-86ED1F88A30D}"/>
          </ac:picMkLst>
        </pc:picChg>
      </pc:sldChg>
      <pc:sldMasterChg chg="modTransition modSldLayout">
        <pc:chgData name="Manly Luscombe" userId="d66a401e1e7a39bf" providerId="LiveId" clId="{A37EC46B-F9A5-4767-AD47-B327FB23EFAC}" dt="2023-03-18T19:31:00.665" v="1"/>
        <pc:sldMasterMkLst>
          <pc:docMk/>
          <pc:sldMasterMk cId="4012744071" sldId="2147483660"/>
        </pc:sldMasterMkLst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2902981978" sldId="2147483661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1906277175" sldId="2147483662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1664205167" sldId="2147483663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3115774102" sldId="2147483664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720315297" sldId="2147483665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3734334906" sldId="2147483666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1251585143" sldId="2147483667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1058149152" sldId="2147483668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2342512692" sldId="2147483669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1419809807" sldId="2147483670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3768192715" sldId="2147483671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2852098097" sldId="2147483672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1506324394" sldId="2147483673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3679758629" sldId="2147483674"/>
          </pc:sldLayoutMkLst>
        </pc:sldLayoutChg>
        <pc:sldLayoutChg chg="modTransition">
          <pc:chgData name="Manly Luscombe" userId="d66a401e1e7a39bf" providerId="LiveId" clId="{A37EC46B-F9A5-4767-AD47-B327FB23EFAC}" dt="2023-03-18T19:31:00.665" v="1"/>
          <pc:sldLayoutMkLst>
            <pc:docMk/>
            <pc:sldMasterMk cId="4012744071" sldId="2147483660"/>
            <pc:sldLayoutMk cId="232545521" sldId="214748367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The Great Bank Robbery</a:t>
            </a:r>
            <a:b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Malachi 3:8-12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37CBA-B989-75BC-D057-E65ADF85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52" y="1420484"/>
            <a:ext cx="6080165" cy="40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8A0C-94FC-54DB-0CC6-ACC7D13C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57351"/>
            <a:ext cx="10353762" cy="840828"/>
          </a:xfrm>
        </p:spPr>
        <p:txBody>
          <a:bodyPr/>
          <a:lstStyle/>
          <a:p>
            <a:r>
              <a:rPr lang="en-US" dirty="0"/>
              <a:t>Malachi 3:8-10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E705-A907-2593-363A-9CD9DE32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98180"/>
            <a:ext cx="10353762" cy="4593020"/>
          </a:xfrm>
        </p:spPr>
        <p:txBody>
          <a:bodyPr>
            <a:normAutofit/>
          </a:bodyPr>
          <a:lstStyle/>
          <a:p>
            <a:pPr marR="0" algn="l" rtl="0"/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(Malachi 3:8)  "Will a man rob God? Yet you have robbed Me! But you say, 'In what way have we robbed You?' In tithes and offerings.</a:t>
            </a:r>
          </a:p>
          <a:p>
            <a:pPr marR="0" algn="l" rtl="0"/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(Malachi 3:9)  You are cursed with a curse, For you have robbed Me,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Even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this whole nation.</a:t>
            </a:r>
          </a:p>
          <a:p>
            <a:pPr marR="0" algn="l" rtl="0"/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(Malachi 3:10)  Bring all the tithes into the storehouse, That there may be food in My house, And try Me now in this," Says the LORD of hosts, "If I will not open for you the windows of heaven And pour out for you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such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blessing That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there will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not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be room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 enough </a:t>
            </a:r>
            <a:r>
              <a:rPr lang="en-US" sz="2400" b="0" i="1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to receive it.</a:t>
            </a:r>
            <a:endParaRPr lang="en-US" sz="2400" b="0" i="0" u="none" strike="noStrike" baseline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4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8A0C-94FC-54DB-0CC6-ACC7D13C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57351"/>
            <a:ext cx="3737033" cy="840828"/>
          </a:xfrm>
        </p:spPr>
        <p:txBody>
          <a:bodyPr/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E705-A907-2593-363A-9CD9DE32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23392"/>
            <a:ext cx="10353762" cy="3867807"/>
          </a:xfrm>
        </p:spPr>
        <p:txBody>
          <a:bodyPr>
            <a:normAutofit fontScale="92500" lnSpcReduction="10000"/>
          </a:bodyPr>
          <a:lstStyle/>
          <a:p>
            <a:pPr marR="0" algn="l" rtl="0"/>
            <a:r>
              <a:rPr lang="en-US" sz="28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Robbery is a serious crime in our society.</a:t>
            </a:r>
          </a:p>
          <a:p>
            <a:pPr marR="0" algn="l" rtl="0"/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Malachi reminds us that we can and do rob God.</a:t>
            </a:r>
          </a:p>
          <a:p>
            <a:pPr marR="0" algn="l" rtl="0"/>
            <a:r>
              <a:rPr lang="en-US" sz="28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We can not “break” into Heaven.</a:t>
            </a:r>
          </a:p>
          <a:p>
            <a:pPr marR="0" algn="l" rtl="0"/>
            <a:r>
              <a:rPr lang="en-US" sz="28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We steal time, talents, money</a:t>
            </a:r>
          </a:p>
          <a:p>
            <a:pPr marR="0" algn="l" rtl="0"/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We cheat God of our 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Verdana" panose="020B0604030504040204" pitchFamily="34" charset="0"/>
              </a:rPr>
              <a:t>faithfulness, obedience, loyalty</a:t>
            </a:r>
          </a:p>
          <a:p>
            <a:pPr marR="0" algn="l" rtl="0"/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We also rob others of knowing God because of our example</a:t>
            </a:r>
            <a:endParaRPr lang="en-US" sz="2800" b="0" i="0" u="none" strike="noStrike" baseline="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R="0" algn="l" rtl="0"/>
            <a:endParaRPr lang="en-US" sz="2400" b="0" i="0" u="none" strike="noStrike" baseline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E0124-F885-905E-FA72-3C4CEFC2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124" y="268653"/>
            <a:ext cx="2695903" cy="17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ED0F-B51F-DE79-454F-EECEE8B6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1. How do we rob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7CD1-51F4-7D47-CA3F-B0A6003B4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1. By not giving at all</a:t>
            </a:r>
          </a:p>
          <a:p>
            <a:endParaRPr lang="en-US" sz="3200" dirty="0"/>
          </a:p>
          <a:p>
            <a:r>
              <a:rPr lang="en-US" sz="3200" dirty="0"/>
              <a:t>2. By not giving as we have prospered</a:t>
            </a:r>
          </a:p>
          <a:p>
            <a:endParaRPr lang="en-US" sz="3200" dirty="0"/>
          </a:p>
          <a:p>
            <a:r>
              <a:rPr lang="en-US" sz="3200" dirty="0"/>
              <a:t>3. By giving the left-overs instead of first fruits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FD627-C400-C7D7-43B5-D1CDD34E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124" y="268653"/>
            <a:ext cx="2695903" cy="17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2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ED0F-B51F-DE79-454F-EECEE8B6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1. How do we rob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7CD1-51F4-7D47-CA3F-B0A6003B4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4. By missing worship assembly</a:t>
            </a:r>
          </a:p>
          <a:p>
            <a:endParaRPr lang="en-US" sz="3200" dirty="0"/>
          </a:p>
          <a:p>
            <a:r>
              <a:rPr lang="en-US" sz="3200" dirty="0"/>
              <a:t>5. By not working for the Lord</a:t>
            </a:r>
          </a:p>
          <a:p>
            <a:endParaRPr lang="en-US" sz="3200" dirty="0"/>
          </a:p>
          <a:p>
            <a:r>
              <a:rPr lang="en-US" sz="3200" dirty="0"/>
              <a:t>6. By not giving regularly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0F7AC-4FEB-06F5-D7F8-75DC1DFE2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124" y="268653"/>
            <a:ext cx="2695903" cy="17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2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30F7-81A8-1728-F081-0CDD04D2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2. Why do we rob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BCF4-79FB-F939-518F-094E14950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1. Lack of teaching / study</a:t>
            </a:r>
          </a:p>
          <a:p>
            <a:endParaRPr lang="en-US" sz="3200" dirty="0"/>
          </a:p>
          <a:p>
            <a:r>
              <a:rPr lang="en-US" sz="3200" dirty="0"/>
              <a:t>2. Selfishness</a:t>
            </a:r>
          </a:p>
          <a:p>
            <a:endParaRPr lang="en-US" sz="3200" dirty="0"/>
          </a:p>
          <a:p>
            <a:r>
              <a:rPr lang="en-US" sz="3200" dirty="0"/>
              <a:t>3. Poor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84B83-F309-B4EE-EE91-CE39AF76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124" y="268653"/>
            <a:ext cx="2695903" cy="17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30F7-81A8-1728-F081-0CDD04D2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2. Why do we rob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BCF4-79FB-F939-518F-094E14950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4. Stinginess</a:t>
            </a:r>
          </a:p>
          <a:p>
            <a:endParaRPr lang="en-US" sz="3200" dirty="0"/>
          </a:p>
          <a:p>
            <a:r>
              <a:rPr lang="en-US" sz="3200" dirty="0"/>
              <a:t>5. Greedy, Covet</a:t>
            </a:r>
          </a:p>
          <a:p>
            <a:endParaRPr lang="en-US" sz="3200" dirty="0"/>
          </a:p>
          <a:p>
            <a:r>
              <a:rPr lang="en-US" sz="3200" dirty="0"/>
              <a:t>6. Lack of love for the cause of Christ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97C3E-8E1A-9A77-A25C-86ED1F88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124" y="268653"/>
            <a:ext cx="2695903" cy="17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4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D03B-42C7-D516-B6E8-C8CD4DCC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04801"/>
            <a:ext cx="10353762" cy="762000"/>
          </a:xfrm>
        </p:spPr>
        <p:txBody>
          <a:bodyPr/>
          <a:lstStyle/>
          <a:p>
            <a:r>
              <a:rPr lang="en-US" dirty="0"/>
              <a:t>3. What are the consequences?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A6CC-EF77-F4BD-5CDD-E628AE91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55834"/>
            <a:ext cx="10353762" cy="4682359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3200" dirty="0"/>
              <a:t>1. God is robbed of honor and praise</a:t>
            </a:r>
            <a:br>
              <a:rPr lang="en-US" sz="3200" dirty="0"/>
            </a:br>
            <a:endParaRPr lang="en-US" sz="3200" dirty="0"/>
          </a:p>
          <a:p>
            <a:pPr marL="36900" indent="0">
              <a:buNone/>
            </a:pPr>
            <a:r>
              <a:rPr lang="en-US" sz="3200" dirty="0"/>
              <a:t>2. Church is robbed of progress</a:t>
            </a:r>
            <a:br>
              <a:rPr lang="en-US" sz="3200" dirty="0"/>
            </a:br>
            <a:endParaRPr lang="en-US" sz="3200" dirty="0"/>
          </a:p>
          <a:p>
            <a:pPr marL="36900" indent="0">
              <a:buNone/>
            </a:pPr>
            <a:r>
              <a:rPr lang="en-US" sz="3200" dirty="0"/>
              <a:t>3. Church is robbed of resect</a:t>
            </a:r>
            <a:br>
              <a:rPr lang="en-US" sz="3200" dirty="0"/>
            </a:br>
            <a:endParaRPr lang="en-US" sz="3200" dirty="0"/>
          </a:p>
          <a:p>
            <a:pPr marL="36900" indent="0">
              <a:buNone/>
            </a:pPr>
            <a:r>
              <a:rPr lang="en-US" sz="3200" dirty="0"/>
              <a:t>4. Lost are robbed of opportunity to be saved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22517-7917-E12C-4756-0EF9A989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677" y="2310505"/>
            <a:ext cx="3373820" cy="22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D03B-42C7-D516-B6E8-C8CD4DCC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3. What are the consequences?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A6CC-EF77-F4BD-5CDD-E628AE91A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900" indent="0">
              <a:buNone/>
            </a:pPr>
            <a:r>
              <a:rPr lang="en-US" sz="3200" dirty="0"/>
              <a:t>5. Preachers are robbed of support</a:t>
            </a:r>
            <a:br>
              <a:rPr lang="en-US" sz="3200" dirty="0"/>
            </a:br>
            <a:endParaRPr lang="en-US" sz="3200" dirty="0"/>
          </a:p>
          <a:p>
            <a:pPr marL="36900" indent="0">
              <a:buNone/>
            </a:pPr>
            <a:r>
              <a:rPr lang="en-US" sz="3200" dirty="0"/>
              <a:t>6. Poor / needy are robbed of help</a:t>
            </a:r>
            <a:br>
              <a:rPr lang="en-US" sz="3200" dirty="0"/>
            </a:br>
            <a:endParaRPr lang="en-US" sz="3200" dirty="0"/>
          </a:p>
          <a:p>
            <a:pPr marL="36900" indent="0">
              <a:buNone/>
            </a:pPr>
            <a:r>
              <a:rPr lang="en-US" sz="3200" dirty="0"/>
              <a:t>7. We rob ourselves of blessings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AF25C-8A71-FE38-6FEA-8BB7BEC5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677" y="2310505"/>
            <a:ext cx="3373820" cy="22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{2B6DF06D-7711-488B-966C-6147E1772DB9}tf11665031_win32</Template>
  <TotalTime>40</TotalTime>
  <Words>372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Nova</vt:lpstr>
      <vt:lpstr>Arial Nova Light</vt:lpstr>
      <vt:lpstr>Verdana</vt:lpstr>
      <vt:lpstr>Wingdings 2</vt:lpstr>
      <vt:lpstr>SlateVTI</vt:lpstr>
      <vt:lpstr>The Great Bank Robbery </vt:lpstr>
      <vt:lpstr>Malachi 3:8-10</vt:lpstr>
      <vt:lpstr>Introduction</vt:lpstr>
      <vt:lpstr>1. How do we rob God?</vt:lpstr>
      <vt:lpstr>1. How do we rob God?</vt:lpstr>
      <vt:lpstr>2. Why do we rob God?</vt:lpstr>
      <vt:lpstr>2. Why do we rob God?</vt:lpstr>
      <vt:lpstr>3. What are the consequences?</vt:lpstr>
      <vt:lpstr>3. What are the consequences?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Bank Robbery </dc:title>
  <dc:creator>Manly Luscombe</dc:creator>
  <cp:lastModifiedBy>Manly Luscombe</cp:lastModifiedBy>
  <cp:revision>1</cp:revision>
  <dcterms:created xsi:type="dcterms:W3CDTF">2023-03-18T19:02:03Z</dcterms:created>
  <dcterms:modified xsi:type="dcterms:W3CDTF">2023-04-24T11:21:19Z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