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281" r:id="rId5"/>
    <p:sldId id="361" r:id="rId6"/>
    <p:sldId id="362" r:id="rId7"/>
    <p:sldId id="363" r:id="rId8"/>
    <p:sldId id="364" r:id="rId9"/>
    <p:sldId id="365" r:id="rId10"/>
    <p:sldId id="366" r:id="rId11"/>
    <p:sldId id="368" r:id="rId12"/>
    <p:sldId id="369" r:id="rId13"/>
    <p:sldId id="3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93886-C485-493B-8C71-923A683E6BC3}" v="3" dt="2023-10-14T16:24:55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77C93886-C485-493B-8C71-923A683E6BC3}"/>
    <pc:docChg chg="custSel addSld delSld modSld sldOrd modMainMaster">
      <pc:chgData name="Account Update" userId="d66a401e1e7a39bf" providerId="LiveId" clId="{77C93886-C485-493B-8C71-923A683E6BC3}" dt="2023-10-14T16:49:06.937" v="509" actId="47"/>
      <pc:docMkLst>
        <pc:docMk/>
      </pc:docMkLst>
      <pc:sldChg chg="modSp mod modTransition">
        <pc:chgData name="Account Update" userId="d66a401e1e7a39bf" providerId="LiveId" clId="{77C93886-C485-493B-8C71-923A683E6BC3}" dt="2023-10-14T16:24:55.996" v="486"/>
        <pc:sldMkLst>
          <pc:docMk/>
          <pc:sldMk cId="183373782" sldId="281"/>
        </pc:sldMkLst>
        <pc:spChg chg="mod">
          <ac:chgData name="Account Update" userId="d66a401e1e7a39bf" providerId="LiveId" clId="{77C93886-C485-493B-8C71-923A683E6BC3}" dt="2023-10-14T16:23:50.595" v="458" actId="113"/>
          <ac:spMkLst>
            <pc:docMk/>
            <pc:sldMk cId="183373782" sldId="281"/>
            <ac:spMk id="2" creationId="{880D9D20-B4BB-42AA-8DDD-68CC9F1D95DB}"/>
          </ac:spMkLst>
        </pc:spChg>
      </pc:sldChg>
      <pc:sldChg chg="modSp mod modTransition">
        <pc:chgData name="Account Update" userId="d66a401e1e7a39bf" providerId="LiveId" clId="{77C93886-C485-493B-8C71-923A683E6BC3}" dt="2023-10-14T16:44:06.199" v="496" actId="20577"/>
        <pc:sldMkLst>
          <pc:docMk/>
          <pc:sldMk cId="4178986902" sldId="361"/>
        </pc:sldMkLst>
        <pc:spChg chg="mod">
          <ac:chgData name="Account Update" userId="d66a401e1e7a39bf" providerId="LiveId" clId="{77C93886-C485-493B-8C71-923A683E6BC3}" dt="2023-10-14T16:44:06.199" v="496" actId="20577"/>
          <ac:spMkLst>
            <pc:docMk/>
            <pc:sldMk cId="4178986902" sldId="361"/>
            <ac:spMk id="4" creationId="{1245AFD8-E9DD-DBEB-374B-90E48E93D683}"/>
          </ac:spMkLst>
        </pc:spChg>
      </pc:sldChg>
      <pc:sldChg chg="modSp mod modTransition">
        <pc:chgData name="Account Update" userId="d66a401e1e7a39bf" providerId="LiveId" clId="{77C93886-C485-493B-8C71-923A683E6BC3}" dt="2023-10-14T16:44:31.175" v="497"/>
        <pc:sldMkLst>
          <pc:docMk/>
          <pc:sldMk cId="3131051442" sldId="362"/>
        </pc:sldMkLst>
        <pc:spChg chg="mod">
          <ac:chgData name="Account Update" userId="d66a401e1e7a39bf" providerId="LiveId" clId="{77C93886-C485-493B-8C71-923A683E6BC3}" dt="2023-10-14T16:24:24.912" v="483" actId="20577"/>
          <ac:spMkLst>
            <pc:docMk/>
            <pc:sldMk cId="3131051442" sldId="362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4:31.175" v="497"/>
          <ac:spMkLst>
            <pc:docMk/>
            <pc:sldMk cId="3131051442" sldId="362"/>
            <ac:spMk id="4" creationId="{64BA7FDA-740A-58F1-EC93-ACE9F55AC744}"/>
          </ac:spMkLst>
        </pc:spChg>
      </pc:sldChg>
      <pc:sldChg chg="modSp mod modTransition">
        <pc:chgData name="Account Update" userId="d66a401e1e7a39bf" providerId="LiveId" clId="{77C93886-C485-493B-8C71-923A683E6BC3}" dt="2023-10-14T16:44:51.922" v="499"/>
        <pc:sldMkLst>
          <pc:docMk/>
          <pc:sldMk cId="2242373263" sldId="363"/>
        </pc:sldMkLst>
        <pc:spChg chg="mod">
          <ac:chgData name="Account Update" userId="d66a401e1e7a39bf" providerId="LiveId" clId="{77C93886-C485-493B-8C71-923A683E6BC3}" dt="2023-10-14T16:44:51.922" v="499"/>
          <ac:spMkLst>
            <pc:docMk/>
            <pc:sldMk cId="2242373263" sldId="363"/>
            <ac:spMk id="4" creationId="{64BA7FDA-740A-58F1-EC93-ACE9F55AC744}"/>
          </ac:spMkLst>
        </pc:spChg>
      </pc:sldChg>
      <pc:sldChg chg="modSp add mod modTransition">
        <pc:chgData name="Account Update" userId="d66a401e1e7a39bf" providerId="LiveId" clId="{77C93886-C485-493B-8C71-923A683E6BC3}" dt="2023-10-14T16:44:46.168" v="498"/>
        <pc:sldMkLst>
          <pc:docMk/>
          <pc:sldMk cId="1368104284" sldId="364"/>
        </pc:sldMkLst>
        <pc:spChg chg="mod">
          <ac:chgData name="Account Update" userId="d66a401e1e7a39bf" providerId="LiveId" clId="{77C93886-C485-493B-8C71-923A683E6BC3}" dt="2023-10-14T15:57:51.049" v="14" actId="6549"/>
          <ac:spMkLst>
            <pc:docMk/>
            <pc:sldMk cId="1368104284" sldId="364"/>
            <ac:spMk id="2" creationId="{D0D4F451-B8CE-1C57-94D9-A0D860135422}"/>
          </ac:spMkLst>
        </pc:spChg>
        <pc:spChg chg="mod">
          <ac:chgData name="Account Update" userId="d66a401e1e7a39bf" providerId="LiveId" clId="{77C93886-C485-493B-8C71-923A683E6BC3}" dt="2023-10-14T16:04:37.048" v="54" actId="255"/>
          <ac:spMkLst>
            <pc:docMk/>
            <pc:sldMk cId="1368104284" sldId="364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4:46.168" v="498"/>
          <ac:spMkLst>
            <pc:docMk/>
            <pc:sldMk cId="1368104284" sldId="364"/>
            <ac:spMk id="4" creationId="{64BA7FDA-740A-58F1-EC93-ACE9F55AC744}"/>
          </ac:spMkLst>
        </pc:spChg>
      </pc:sldChg>
      <pc:sldChg chg="modSp add mod modTransition">
        <pc:chgData name="Account Update" userId="d66a401e1e7a39bf" providerId="LiveId" clId="{77C93886-C485-493B-8C71-923A683E6BC3}" dt="2023-10-14T16:44:56.221" v="500"/>
        <pc:sldMkLst>
          <pc:docMk/>
          <pc:sldMk cId="2920459755" sldId="365"/>
        </pc:sldMkLst>
        <pc:spChg chg="mod">
          <ac:chgData name="Account Update" userId="d66a401e1e7a39bf" providerId="LiveId" clId="{77C93886-C485-493B-8C71-923A683E6BC3}" dt="2023-10-14T16:05:09.520" v="73" actId="20577"/>
          <ac:spMkLst>
            <pc:docMk/>
            <pc:sldMk cId="2920459755" sldId="365"/>
            <ac:spMk id="2" creationId="{D0D4F451-B8CE-1C57-94D9-A0D860135422}"/>
          </ac:spMkLst>
        </pc:spChg>
        <pc:spChg chg="mod">
          <ac:chgData name="Account Update" userId="d66a401e1e7a39bf" providerId="LiveId" clId="{77C93886-C485-493B-8C71-923A683E6BC3}" dt="2023-10-14T16:08:04.859" v="204" actId="20577"/>
          <ac:spMkLst>
            <pc:docMk/>
            <pc:sldMk cId="2920459755" sldId="365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4:56.221" v="500"/>
          <ac:spMkLst>
            <pc:docMk/>
            <pc:sldMk cId="2920459755" sldId="365"/>
            <ac:spMk id="4" creationId="{64BA7FDA-740A-58F1-EC93-ACE9F55AC744}"/>
          </ac:spMkLst>
        </pc:spChg>
      </pc:sldChg>
      <pc:sldChg chg="modSp add mod modTransition">
        <pc:chgData name="Account Update" userId="d66a401e1e7a39bf" providerId="LiveId" clId="{77C93886-C485-493B-8C71-923A683E6BC3}" dt="2023-10-14T16:45:40.043" v="504"/>
        <pc:sldMkLst>
          <pc:docMk/>
          <pc:sldMk cId="3716741222" sldId="366"/>
        </pc:sldMkLst>
        <pc:spChg chg="mod">
          <ac:chgData name="Account Update" userId="d66a401e1e7a39bf" providerId="LiveId" clId="{77C93886-C485-493B-8C71-923A683E6BC3}" dt="2023-10-14T16:08:31.166" v="224" actId="20577"/>
          <ac:spMkLst>
            <pc:docMk/>
            <pc:sldMk cId="3716741222" sldId="366"/>
            <ac:spMk id="2" creationId="{D0D4F451-B8CE-1C57-94D9-A0D860135422}"/>
          </ac:spMkLst>
        </pc:spChg>
        <pc:spChg chg="mod">
          <ac:chgData name="Account Update" userId="d66a401e1e7a39bf" providerId="LiveId" clId="{77C93886-C485-493B-8C71-923A683E6BC3}" dt="2023-10-14T16:12:19.540" v="328" actId="122"/>
          <ac:spMkLst>
            <pc:docMk/>
            <pc:sldMk cId="3716741222" sldId="366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5:40.043" v="504"/>
          <ac:spMkLst>
            <pc:docMk/>
            <pc:sldMk cId="3716741222" sldId="366"/>
            <ac:spMk id="4" creationId="{64BA7FDA-740A-58F1-EC93-ACE9F55AC744}"/>
          </ac:spMkLst>
        </pc:spChg>
      </pc:sldChg>
      <pc:sldChg chg="modSp add del mod modTransition">
        <pc:chgData name="Account Update" userId="d66a401e1e7a39bf" providerId="LiveId" clId="{77C93886-C485-493B-8C71-923A683E6BC3}" dt="2023-10-14T16:49:06.937" v="509" actId="47"/>
        <pc:sldMkLst>
          <pc:docMk/>
          <pc:sldMk cId="342695118" sldId="367"/>
        </pc:sldMkLst>
        <pc:spChg chg="mod">
          <ac:chgData name="Account Update" userId="d66a401e1e7a39bf" providerId="LiveId" clId="{77C93886-C485-493B-8C71-923A683E6BC3}" dt="2023-10-14T16:48:10.054" v="508" actId="20577"/>
          <ac:spMkLst>
            <pc:docMk/>
            <pc:sldMk cId="342695118" sldId="367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5:10.878" v="501"/>
          <ac:spMkLst>
            <pc:docMk/>
            <pc:sldMk cId="342695118" sldId="367"/>
            <ac:spMk id="4" creationId="{64BA7FDA-740A-58F1-EC93-ACE9F55AC744}"/>
          </ac:spMkLst>
        </pc:spChg>
      </pc:sldChg>
      <pc:sldChg chg="modSp add mod modTransition">
        <pc:chgData name="Account Update" userId="d66a401e1e7a39bf" providerId="LiveId" clId="{77C93886-C485-493B-8C71-923A683E6BC3}" dt="2023-10-14T16:45:18.034" v="502"/>
        <pc:sldMkLst>
          <pc:docMk/>
          <pc:sldMk cId="1780466230" sldId="368"/>
        </pc:sldMkLst>
        <pc:spChg chg="mod">
          <ac:chgData name="Account Update" userId="d66a401e1e7a39bf" providerId="LiveId" clId="{77C93886-C485-493B-8C71-923A683E6BC3}" dt="2023-10-14T16:23:27.767" v="457" actId="255"/>
          <ac:spMkLst>
            <pc:docMk/>
            <pc:sldMk cId="1780466230" sldId="368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5:18.034" v="502"/>
          <ac:spMkLst>
            <pc:docMk/>
            <pc:sldMk cId="1780466230" sldId="368"/>
            <ac:spMk id="4" creationId="{64BA7FDA-740A-58F1-EC93-ACE9F55AC744}"/>
          </ac:spMkLst>
        </pc:spChg>
        <pc:spChg chg="mod">
          <ac:chgData name="Account Update" userId="d66a401e1e7a39bf" providerId="LiveId" clId="{77C93886-C485-493B-8C71-923A683E6BC3}" dt="2023-10-14T16:22:11.528" v="434" actId="14100"/>
          <ac:spMkLst>
            <pc:docMk/>
            <pc:sldMk cId="1780466230" sldId="368"/>
            <ac:spMk id="5" creationId="{622880DA-D1EB-3D1F-A3FA-BA626304B038}"/>
          </ac:spMkLst>
        </pc:spChg>
      </pc:sldChg>
      <pc:sldChg chg="modSp add mod modTransition">
        <pc:chgData name="Account Update" userId="d66a401e1e7a39bf" providerId="LiveId" clId="{77C93886-C485-493B-8C71-923A683E6BC3}" dt="2023-10-14T16:45:28.115" v="503"/>
        <pc:sldMkLst>
          <pc:docMk/>
          <pc:sldMk cId="1287248419" sldId="369"/>
        </pc:sldMkLst>
        <pc:spChg chg="mod">
          <ac:chgData name="Account Update" userId="d66a401e1e7a39bf" providerId="LiveId" clId="{77C93886-C485-493B-8C71-923A683E6BC3}" dt="2023-10-14T16:18:11.670" v="354" actId="255"/>
          <ac:spMkLst>
            <pc:docMk/>
            <pc:sldMk cId="1287248419" sldId="369"/>
            <ac:spMk id="3" creationId="{B0A426B9-2A8D-6774-04F3-D4353760876A}"/>
          </ac:spMkLst>
        </pc:spChg>
        <pc:spChg chg="mod">
          <ac:chgData name="Account Update" userId="d66a401e1e7a39bf" providerId="LiveId" clId="{77C93886-C485-493B-8C71-923A683E6BC3}" dt="2023-10-14T16:45:28.115" v="503"/>
          <ac:spMkLst>
            <pc:docMk/>
            <pc:sldMk cId="1287248419" sldId="369"/>
            <ac:spMk id="4" creationId="{64BA7FDA-740A-58F1-EC93-ACE9F55AC744}"/>
          </ac:spMkLst>
        </pc:spChg>
      </pc:sldChg>
      <pc:sldChg chg="modSp add mod ord modTransition">
        <pc:chgData name="Account Update" userId="d66a401e1e7a39bf" providerId="LiveId" clId="{77C93886-C485-493B-8C71-923A683E6BC3}" dt="2023-10-14T16:24:55.996" v="486"/>
        <pc:sldMkLst>
          <pc:docMk/>
          <pc:sldMk cId="3925799293" sldId="370"/>
        </pc:sldMkLst>
        <pc:spChg chg="mod">
          <ac:chgData name="Account Update" userId="d66a401e1e7a39bf" providerId="LiveId" clId="{77C93886-C485-493B-8C71-923A683E6BC3}" dt="2023-10-14T16:19:57.914" v="391" actId="113"/>
          <ac:spMkLst>
            <pc:docMk/>
            <pc:sldMk cId="3925799293" sldId="370"/>
            <ac:spMk id="2" creationId="{880D9D20-B4BB-42AA-8DDD-68CC9F1D95DB}"/>
          </ac:spMkLst>
        </pc:spChg>
        <pc:spChg chg="mod">
          <ac:chgData name="Account Update" userId="d66a401e1e7a39bf" providerId="LiveId" clId="{77C93886-C485-493B-8C71-923A683E6BC3}" dt="2023-10-14T16:20:45.626" v="432" actId="113"/>
          <ac:spMkLst>
            <pc:docMk/>
            <pc:sldMk cId="3925799293" sldId="370"/>
            <ac:spMk id="3" creationId="{ED9E8FDB-60EE-45AE-BB89-9A561A61C2AC}"/>
          </ac:spMkLst>
        </pc:spChg>
      </pc:sldChg>
      <pc:sldMasterChg chg="modTransition modSldLayout">
        <pc:chgData name="Account Update" userId="d66a401e1e7a39bf" providerId="LiveId" clId="{77C93886-C485-493B-8C71-923A683E6BC3}" dt="2023-10-14T16:24:55.996" v="486"/>
        <pc:sldMasterMkLst>
          <pc:docMk/>
          <pc:sldMasterMk cId="1785134420" sldId="2147483720"/>
        </pc:sldMasterMkLst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2669640417" sldId="2147483721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3393869730" sldId="2147483722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3633540014" sldId="2147483723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1606934960" sldId="2147483725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1400994428" sldId="2147483726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4060377844" sldId="2147483727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1777224510" sldId="2147483728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433248202" sldId="2147483729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3812587531" sldId="2147483730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207178724" sldId="2147483731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4244522160" sldId="2147483732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2202261088" sldId="2147483733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3527971716" sldId="2147483734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3439343686" sldId="2147483735"/>
          </pc:sldLayoutMkLst>
        </pc:sldLayoutChg>
        <pc:sldLayoutChg chg="modTransition">
          <pc:chgData name="Account Update" userId="d66a401e1e7a39bf" providerId="LiveId" clId="{77C93886-C485-493B-8C71-923A683E6BC3}" dt="2023-10-14T16:24:55.996" v="486"/>
          <pc:sldLayoutMkLst>
            <pc:docMk/>
            <pc:sldMasterMk cId="1785134420" sldId="2147483720"/>
            <pc:sldLayoutMk cId="431511748" sldId="214748373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10/14/2023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10/14/2023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9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Great Escape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2:1-4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Jesus Is The Only Way to Escape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875" y="4142232"/>
            <a:ext cx="9092241" cy="685800"/>
          </a:xfrm>
        </p:spPr>
        <p:txBody>
          <a:bodyPr/>
          <a:lstStyle/>
          <a:p>
            <a:r>
              <a:rPr lang="en-US" b="1" dirty="0"/>
              <a:t>HAVE YOU ESCAPED THE POWER OF SIN?</a:t>
            </a:r>
          </a:p>
        </p:txBody>
      </p:sp>
    </p:spTree>
    <p:extLst>
      <p:ext uri="{BB962C8B-B14F-4D97-AF65-F5344CB8AC3E}">
        <p14:creationId xmlns:p14="http://schemas.microsoft.com/office/powerpoint/2010/main" val="392579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4D95-F06E-CD2E-1A32-1ABA4B38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2:1-4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52CBC-8EC4-293F-6DEC-F7949929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73857"/>
            <a:ext cx="10168128" cy="3998343"/>
          </a:xfrm>
        </p:spPr>
        <p:txBody>
          <a:bodyPr>
            <a:noAutofit/>
          </a:bodyPr>
          <a:lstStyle/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(Heb 2:1)  Therefore we must give the more earnest heed to the things we have heard, lest we drift away.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(Heb 2:2)  For if the word spoken through angels proved steadfast, and every transgression and disobedience received a just reward,</a:t>
            </a: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(Heb 2:3)  how shall we escape if we neglect so great a salvation, which at the first began to be spoken by the Lord, and was confirmed to us by those who heard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Him,</a:t>
            </a:r>
            <a:endParaRPr lang="en-US" sz="20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000" b="1" i="0" u="none" strike="noStrike" baseline="0" dirty="0">
                <a:latin typeface="Verdana" panose="020B0604030504040204" pitchFamily="34" charset="0"/>
              </a:rPr>
              <a:t>(Heb 2:4)  God also bearing witness both with signs and wonders, with various miracles, and gifts of the Holy Spirit, according to His own will?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5AFD8-E9DD-DBEB-374B-90E48E93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A9682-00A4-6D57-5E66-609E25346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82094-FBE8-B27B-EDC9-11669762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8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20506"/>
            <a:ext cx="10168128" cy="3851694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When you hear the word “ESCAPE”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What do you think of? 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Harry Houdini?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Trapped or kidnapped person who flees?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In our text – we are “trapped” in sin. 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We must find a way to escape.</a:t>
            </a:r>
          </a:p>
          <a:p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5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1) The Bible speaks of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3472"/>
            <a:ext cx="10168128" cy="4058728"/>
          </a:xfrm>
        </p:spPr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(Mat 23:33)  Serpents, brood of vipers! How can you escape the condemnation of hell?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(Luk 21:36)  Watch therefore, and pray always that you may be counted worthy to escape all these things that will come to pass, and to stand before the Son of Man."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(Heb 2:3)  how shall we escape if we neglect so great a salvation, which at the first began to be spoken by the Lord, and was confirmed to us by those who heard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Him,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endParaRPr lang="en-US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7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2) The Need for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3472"/>
            <a:ext cx="10168128" cy="4058728"/>
          </a:xfrm>
        </p:spPr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(Rom 3:9)  What then? Are we better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than they?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Not at all. For we have previously charged both Jews and Greeks that they are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all under sin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(Rom 3:10)  As it is written: "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THERE IS NONE RIGHTEOUS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NO, NOT ONE;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(Rom 3:23)  for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all have sinned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and fall short of the glory of God,</a:t>
            </a:r>
          </a:p>
          <a:p>
            <a:pPr algn="ctr"/>
            <a:r>
              <a:rPr lang="en-US" sz="3200" b="1" dirty="0">
                <a:latin typeface="Verdana" panose="020B0604030504040204" pitchFamily="34" charset="0"/>
              </a:rPr>
              <a:t>HOW SHALL WE ESCAPE?</a:t>
            </a:r>
            <a:endParaRPr lang="en-US" sz="3200" b="1" i="0" u="none" strike="noStrike" baseline="0" dirty="0"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0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3) Many have not escaped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3472"/>
            <a:ext cx="10168128" cy="4058728"/>
          </a:xfrm>
        </p:spPr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World of Noah’s day</a:t>
            </a:r>
          </a:p>
          <a:p>
            <a:pPr lvl="1"/>
            <a:r>
              <a:rPr lang="en-US" sz="3600" b="1" dirty="0">
                <a:latin typeface="Verdana" panose="020B0604030504040204" pitchFamily="34" charset="0"/>
              </a:rPr>
              <a:t>Sodom and Gomorrah</a:t>
            </a:r>
          </a:p>
          <a:p>
            <a:pPr lvl="2"/>
            <a:r>
              <a:rPr lang="en-US" sz="3600" b="1" dirty="0">
                <a:latin typeface="Verdana" panose="020B0604030504040204" pitchFamily="34" charset="0"/>
              </a:rPr>
              <a:t>Israel from Captivity</a:t>
            </a:r>
          </a:p>
          <a:p>
            <a:pPr lvl="3"/>
            <a:r>
              <a:rPr lang="en-US" sz="3600" b="1" dirty="0">
                <a:latin typeface="Verdana" panose="020B0604030504040204" pitchFamily="34" charset="0"/>
              </a:rPr>
              <a:t>Sinning Angels</a:t>
            </a:r>
          </a:p>
          <a:p>
            <a:pPr lvl="4"/>
            <a:r>
              <a:rPr lang="en-US" sz="3600" b="1" dirty="0">
                <a:latin typeface="Verdana" panose="020B0604030504040204" pitchFamily="34" charset="0"/>
              </a:rPr>
              <a:t>How shall we escape?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 </a:t>
            </a:r>
          </a:p>
          <a:p>
            <a:pPr marR="0" algn="l" rtl="0"/>
            <a:endParaRPr lang="en-US" sz="3200" b="1" i="0" u="none" strike="noStrike" baseline="0" dirty="0"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5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4) The way of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3472"/>
            <a:ext cx="10168128" cy="4058728"/>
          </a:xfrm>
        </p:spPr>
        <p:txBody>
          <a:bodyPr>
            <a:noAutofit/>
          </a:bodyPr>
          <a:lstStyle/>
          <a:p>
            <a:pPr marR="0" algn="ctr" rtl="0"/>
            <a:r>
              <a:rPr lang="en-US" b="1" i="0" u="none" strike="noStrike" baseline="0" dirty="0">
                <a:latin typeface="Verdana" panose="020B0604030504040204" pitchFamily="34" charset="0"/>
              </a:rPr>
              <a:t>Jesus is the way of escape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(Joh 14:6)  Jesus said to him, "I am the way, the truth, and the life. No one comes to the Father except through Me.</a:t>
            </a:r>
          </a:p>
          <a:p>
            <a:pPr marR="0" algn="ctr" rtl="0"/>
            <a:r>
              <a:rPr lang="en-US" b="1" dirty="0">
                <a:latin typeface="Verdana" panose="020B0604030504040204" pitchFamily="34" charset="0"/>
              </a:rPr>
              <a:t>Jesus is the door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(Joh 10:9)  I am the door. If anyone enters by Me, he will be saved, and will go in and out and find pasture.</a:t>
            </a:r>
            <a:endParaRPr lang="en-US" b="1" dirty="0"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4) The way of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3472"/>
            <a:ext cx="10168128" cy="4058728"/>
          </a:xfrm>
        </p:spPr>
        <p:txBody>
          <a:bodyPr>
            <a:noAutofit/>
          </a:bodyPr>
          <a:lstStyle/>
          <a:p>
            <a:pPr marR="0" algn="ctr" rtl="0"/>
            <a:r>
              <a:rPr lang="en-US" b="1" dirty="0">
                <a:latin typeface="Verdana" panose="020B0604030504040204" pitchFamily="34" charset="0"/>
              </a:rPr>
              <a:t>Jesus is the light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(Joh 8:12)  Then Jesus spoke to them again, saying, "I am the light of the world. He who follows Me shall not walk in darkness, but have the light of life."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(Joh 12:46)  I have come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as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a light into the world, that whoever believes in Me should not abide in darkness.</a:t>
            </a:r>
            <a:endParaRPr lang="en-US" b="1" dirty="0"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6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F451-B8CE-1C57-94D9-A0D86013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4) The way of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26B9-2A8D-6774-04F3-D43537608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3472"/>
            <a:ext cx="10168128" cy="4058728"/>
          </a:xfrm>
        </p:spPr>
        <p:txBody>
          <a:bodyPr>
            <a:noAutofit/>
          </a:bodyPr>
          <a:lstStyle/>
          <a:p>
            <a:pPr marR="0" algn="ctr" rtl="0"/>
            <a:r>
              <a:rPr lang="en-US" b="1" dirty="0">
                <a:latin typeface="Verdana" panose="020B0604030504040204" pitchFamily="34" charset="0"/>
              </a:rPr>
              <a:t>Jesus will free us</a:t>
            </a:r>
          </a:p>
          <a:p>
            <a:pPr algn="ctr"/>
            <a:r>
              <a:rPr lang="en-US" b="1" i="0" u="none" strike="noStrike" baseline="0" dirty="0">
                <a:latin typeface="Verdana" panose="020B0604030504040204" pitchFamily="34" charset="0"/>
              </a:rPr>
              <a:t>(Joh 8:32)  And you shall know the truth, and the truth shall make you free."</a:t>
            </a:r>
          </a:p>
          <a:p>
            <a:pPr marL="0" marR="0" indent="0" algn="ctr" rtl="0">
              <a:buNone/>
            </a:pPr>
            <a:endParaRPr lang="en-US" b="1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(Joh 8:36)  Therefore if the Son makes you free, you shall be free indeed.</a:t>
            </a:r>
          </a:p>
          <a:p>
            <a:endParaRPr lang="en-US" b="1" dirty="0">
              <a:latin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A7FDA-740A-58F1-EC93-ACE9F55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80DA-D1EB-3D1F-A3FA-BA626304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Great Escape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FCEC-9070-0E50-6284-CF52E3E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4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 presentation</Template>
  <TotalTime>44</TotalTime>
  <Words>678</Words>
  <Application>Microsoft Office PowerPoint</Application>
  <PresentationFormat>Widescreen</PresentationFormat>
  <Paragraphs>76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Segoe UI</vt:lpstr>
      <vt:lpstr>Verdana</vt:lpstr>
      <vt:lpstr>AccentBoxVTI</vt:lpstr>
      <vt:lpstr>The Great Escape</vt:lpstr>
      <vt:lpstr>Hebrews 2:1-4</vt:lpstr>
      <vt:lpstr>Introduction</vt:lpstr>
      <vt:lpstr>1) The Bible speaks of escape</vt:lpstr>
      <vt:lpstr>2) The Need for escape</vt:lpstr>
      <vt:lpstr>3) Many have not escaped</vt:lpstr>
      <vt:lpstr>4) The way of escape</vt:lpstr>
      <vt:lpstr>4) The way of escape</vt:lpstr>
      <vt:lpstr>4) The way of escape</vt:lpstr>
      <vt:lpstr>Jesus Is The Only Way to Escape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Escape</dc:title>
  <dc:creator>Account Update</dc:creator>
  <cp:lastModifiedBy>Account Update</cp:lastModifiedBy>
  <cp:revision>1</cp:revision>
  <dcterms:created xsi:type="dcterms:W3CDTF">2023-10-14T15:45:15Z</dcterms:created>
  <dcterms:modified xsi:type="dcterms:W3CDTF">2023-10-14T16:49:17Z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