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handoutMasterIdLst>
    <p:handoutMasterId r:id="rId20"/>
  </p:handoutMasterIdLst>
  <p:sldIdLst>
    <p:sldId id="342" r:id="rId5"/>
    <p:sldId id="375" r:id="rId6"/>
    <p:sldId id="382" r:id="rId7"/>
    <p:sldId id="383" r:id="rId8"/>
    <p:sldId id="384" r:id="rId9"/>
    <p:sldId id="385" r:id="rId10"/>
    <p:sldId id="386" r:id="rId11"/>
    <p:sldId id="387" r:id="rId12"/>
    <p:sldId id="388" r:id="rId13"/>
    <p:sldId id="389" r:id="rId14"/>
    <p:sldId id="390" r:id="rId15"/>
    <p:sldId id="391" r:id="rId16"/>
    <p:sldId id="392" r:id="rId17"/>
    <p:sldId id="39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FBFE"/>
    <a:srgbClr val="000000"/>
    <a:srgbClr val="FFFFFF"/>
    <a:srgbClr val="05202E"/>
    <a:srgbClr val="0515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0A1B5D5-9B99-4C35-A422-299274C8766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388" autoAdjust="0"/>
  </p:normalViewPr>
  <p:slideViewPr>
    <p:cSldViewPr snapToGrid="0" snapToObjects="1" showGuides="1">
      <p:cViewPr varScale="1">
        <p:scale>
          <a:sx n="105" d="100"/>
          <a:sy n="105" d="100"/>
        </p:scale>
        <p:origin x="834"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459878-C319-6BF3-52DC-16FA4340A6C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82FA7FC-DFAE-8499-5A3E-AD9648D7FCA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8BFD57-AB0A-470B-A7AF-56DFE7B5174A}" type="datetimeFigureOut">
              <a:rPr lang="en-US" smtClean="0"/>
              <a:t>10/8/2024</a:t>
            </a:fld>
            <a:endParaRPr lang="en-US" dirty="0"/>
          </a:p>
        </p:txBody>
      </p:sp>
      <p:sp>
        <p:nvSpPr>
          <p:cNvPr id="4" name="Footer Placeholder 3">
            <a:extLst>
              <a:ext uri="{FF2B5EF4-FFF2-40B4-BE49-F238E27FC236}">
                <a16:creationId xmlns:a16="http://schemas.microsoft.com/office/drawing/2014/main" id="{4C9C12BB-9544-9F9A-BEDA-E7168643859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D1E77E4-B9A2-A882-9240-3AE65EE217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9D61A1-75D9-49F7-83EB-F5872642613A}" type="slidenum">
              <a:rPr lang="en-US" smtClean="0"/>
              <a:t>‹#›</a:t>
            </a:fld>
            <a:endParaRPr lang="en-US" dirty="0"/>
          </a:p>
        </p:txBody>
      </p:sp>
    </p:spTree>
    <p:extLst>
      <p:ext uri="{BB962C8B-B14F-4D97-AF65-F5344CB8AC3E}">
        <p14:creationId xmlns:p14="http://schemas.microsoft.com/office/powerpoint/2010/main" val="147732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B3339F-6CEA-4641-BE08-40DAFD6FCF25}" type="datetimeFigureOut">
              <a:rPr lang="en-US" smtClean="0"/>
              <a:t>10/8/2024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75CB5-5666-5049-9AE0-38EFD385C21E}" type="slidenum">
              <a:rPr lang="en-US" smtClean="0"/>
              <a:t>‹#›</a:t>
            </a:fld>
            <a:endParaRPr lang="en-US" dirty="0"/>
          </a:p>
        </p:txBody>
      </p:sp>
    </p:spTree>
    <p:extLst>
      <p:ext uri="{BB962C8B-B14F-4D97-AF65-F5344CB8AC3E}">
        <p14:creationId xmlns:p14="http://schemas.microsoft.com/office/powerpoint/2010/main" val="475562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1</a:t>
            </a:fld>
            <a:endParaRPr lang="en-US" dirty="0"/>
          </a:p>
        </p:txBody>
      </p:sp>
    </p:spTree>
    <p:extLst>
      <p:ext uri="{BB962C8B-B14F-4D97-AF65-F5344CB8AC3E}">
        <p14:creationId xmlns:p14="http://schemas.microsoft.com/office/powerpoint/2010/main" val="1575999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10</a:t>
            </a:fld>
            <a:endParaRPr lang="en-US" dirty="0"/>
          </a:p>
        </p:txBody>
      </p:sp>
    </p:spTree>
    <p:extLst>
      <p:ext uri="{BB962C8B-B14F-4D97-AF65-F5344CB8AC3E}">
        <p14:creationId xmlns:p14="http://schemas.microsoft.com/office/powerpoint/2010/main" val="2605423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11</a:t>
            </a:fld>
            <a:endParaRPr lang="en-US" dirty="0"/>
          </a:p>
        </p:txBody>
      </p:sp>
    </p:spTree>
    <p:extLst>
      <p:ext uri="{BB962C8B-B14F-4D97-AF65-F5344CB8AC3E}">
        <p14:creationId xmlns:p14="http://schemas.microsoft.com/office/powerpoint/2010/main" val="3620291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12</a:t>
            </a:fld>
            <a:endParaRPr lang="en-US" dirty="0"/>
          </a:p>
        </p:txBody>
      </p:sp>
    </p:spTree>
    <p:extLst>
      <p:ext uri="{BB962C8B-B14F-4D97-AF65-F5344CB8AC3E}">
        <p14:creationId xmlns:p14="http://schemas.microsoft.com/office/powerpoint/2010/main" val="3473226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13</a:t>
            </a:fld>
            <a:endParaRPr lang="en-US" dirty="0"/>
          </a:p>
        </p:txBody>
      </p:sp>
    </p:spTree>
    <p:extLst>
      <p:ext uri="{BB962C8B-B14F-4D97-AF65-F5344CB8AC3E}">
        <p14:creationId xmlns:p14="http://schemas.microsoft.com/office/powerpoint/2010/main" val="923364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14</a:t>
            </a:fld>
            <a:endParaRPr lang="en-US" dirty="0"/>
          </a:p>
        </p:txBody>
      </p:sp>
    </p:spTree>
    <p:extLst>
      <p:ext uri="{BB962C8B-B14F-4D97-AF65-F5344CB8AC3E}">
        <p14:creationId xmlns:p14="http://schemas.microsoft.com/office/powerpoint/2010/main" val="3637054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2</a:t>
            </a:fld>
            <a:endParaRPr lang="en-US" dirty="0"/>
          </a:p>
        </p:txBody>
      </p:sp>
    </p:spTree>
    <p:extLst>
      <p:ext uri="{BB962C8B-B14F-4D97-AF65-F5344CB8AC3E}">
        <p14:creationId xmlns:p14="http://schemas.microsoft.com/office/powerpoint/2010/main" val="2982522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3</a:t>
            </a:fld>
            <a:endParaRPr lang="en-US" dirty="0"/>
          </a:p>
        </p:txBody>
      </p:sp>
    </p:spTree>
    <p:extLst>
      <p:ext uri="{BB962C8B-B14F-4D97-AF65-F5344CB8AC3E}">
        <p14:creationId xmlns:p14="http://schemas.microsoft.com/office/powerpoint/2010/main" val="3169477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4</a:t>
            </a:fld>
            <a:endParaRPr lang="en-US" dirty="0"/>
          </a:p>
        </p:txBody>
      </p:sp>
    </p:spTree>
    <p:extLst>
      <p:ext uri="{BB962C8B-B14F-4D97-AF65-F5344CB8AC3E}">
        <p14:creationId xmlns:p14="http://schemas.microsoft.com/office/powerpoint/2010/main" val="2729297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5</a:t>
            </a:fld>
            <a:endParaRPr lang="en-US" dirty="0"/>
          </a:p>
        </p:txBody>
      </p:sp>
    </p:spTree>
    <p:extLst>
      <p:ext uri="{BB962C8B-B14F-4D97-AF65-F5344CB8AC3E}">
        <p14:creationId xmlns:p14="http://schemas.microsoft.com/office/powerpoint/2010/main" val="776838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6</a:t>
            </a:fld>
            <a:endParaRPr lang="en-US" dirty="0"/>
          </a:p>
        </p:txBody>
      </p:sp>
    </p:spTree>
    <p:extLst>
      <p:ext uri="{BB962C8B-B14F-4D97-AF65-F5344CB8AC3E}">
        <p14:creationId xmlns:p14="http://schemas.microsoft.com/office/powerpoint/2010/main" val="1491677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7</a:t>
            </a:fld>
            <a:endParaRPr lang="en-US" dirty="0"/>
          </a:p>
        </p:txBody>
      </p:sp>
    </p:spTree>
    <p:extLst>
      <p:ext uri="{BB962C8B-B14F-4D97-AF65-F5344CB8AC3E}">
        <p14:creationId xmlns:p14="http://schemas.microsoft.com/office/powerpoint/2010/main" val="2770408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8</a:t>
            </a:fld>
            <a:endParaRPr lang="en-US" dirty="0"/>
          </a:p>
        </p:txBody>
      </p:sp>
    </p:spTree>
    <p:extLst>
      <p:ext uri="{BB962C8B-B14F-4D97-AF65-F5344CB8AC3E}">
        <p14:creationId xmlns:p14="http://schemas.microsoft.com/office/powerpoint/2010/main" val="1358181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9</a:t>
            </a:fld>
            <a:endParaRPr lang="en-US" dirty="0"/>
          </a:p>
        </p:txBody>
      </p:sp>
    </p:spTree>
    <p:extLst>
      <p:ext uri="{BB962C8B-B14F-4D97-AF65-F5344CB8AC3E}">
        <p14:creationId xmlns:p14="http://schemas.microsoft.com/office/powerpoint/2010/main" val="40978339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Subtitle">
    <p:bg>
      <p:bgPr>
        <a:gradFill>
          <a:gsLst>
            <a:gs pos="93000">
              <a:schemeClr val="tx2"/>
            </a:gs>
            <a:gs pos="81000">
              <a:schemeClr val="accent6">
                <a:lumMod val="50000"/>
              </a:schemeClr>
            </a:gs>
            <a:gs pos="27000">
              <a:schemeClr val="tx1"/>
            </a:gs>
            <a:gs pos="8000">
              <a:schemeClr val="accent4">
                <a:lumMod val="75000"/>
              </a:schemeClr>
            </a:gs>
            <a:gs pos="0">
              <a:schemeClr val="accent4"/>
            </a:gs>
            <a:gs pos="99000">
              <a:schemeClr val="tx2">
                <a:lumMod val="40000"/>
                <a:lumOff val="60000"/>
              </a:schemeClr>
            </a:gs>
          </a:gsLst>
          <a:lin ang="12600000" scaled="0"/>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BA6450-E291-DC40-F198-C02B485137B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 y="1"/>
            <a:ext cx="12192003" cy="6857999"/>
          </a:xfrm>
          <a:prstGeom prst="rect">
            <a:avLst/>
          </a:prstGeom>
        </p:spPr>
      </p:pic>
      <p:sp>
        <p:nvSpPr>
          <p:cNvPr id="2" name="Title 1">
            <a:extLst>
              <a:ext uri="{FF2B5EF4-FFF2-40B4-BE49-F238E27FC236}">
                <a16:creationId xmlns:a16="http://schemas.microsoft.com/office/drawing/2014/main" id="{3A462FF1-D97D-8505-FE7F-8B2DB411A8B1}"/>
              </a:ext>
            </a:extLst>
          </p:cNvPr>
          <p:cNvSpPr>
            <a:spLocks noGrp="1"/>
          </p:cNvSpPr>
          <p:nvPr>
            <p:ph type="title" hasCustomPrompt="1"/>
          </p:nvPr>
        </p:nvSpPr>
        <p:spPr>
          <a:xfrm>
            <a:off x="0" y="304799"/>
            <a:ext cx="12191998" cy="3215641"/>
          </a:xfrm>
        </p:spPr>
        <p:txBody>
          <a:bodyPr lIns="0" rIns="0" bIns="0" anchor="b" anchorCtr="0">
            <a:noAutofit/>
          </a:bodyPr>
          <a:lstStyle>
            <a:lvl1pPr algn="ctr">
              <a:defRPr sz="6000" kern="1200" cap="all" spc="300" baseline="0">
                <a:solidFill>
                  <a:schemeClr val="accent3">
                    <a:lumMod val="75000"/>
                  </a:schemeClr>
                </a:solidFill>
              </a:defRPr>
            </a:lvl1pPr>
          </a:lstStyle>
          <a:p>
            <a:r>
              <a:rPr lang="en-US" dirty="0"/>
              <a:t>Click to add title</a:t>
            </a:r>
          </a:p>
        </p:txBody>
      </p:sp>
      <p:sp>
        <p:nvSpPr>
          <p:cNvPr id="12" name="Subtitle 2">
            <a:extLst>
              <a:ext uri="{FF2B5EF4-FFF2-40B4-BE49-F238E27FC236}">
                <a16:creationId xmlns:a16="http://schemas.microsoft.com/office/drawing/2014/main" id="{58B9CAE2-F3DD-D6D3-96C8-D947A4117752}"/>
              </a:ext>
            </a:extLst>
          </p:cNvPr>
          <p:cNvSpPr>
            <a:spLocks noGrp="1"/>
          </p:cNvSpPr>
          <p:nvPr>
            <p:ph type="subTitle" idx="1" hasCustomPrompt="1"/>
          </p:nvPr>
        </p:nvSpPr>
        <p:spPr>
          <a:xfrm>
            <a:off x="3" y="3670628"/>
            <a:ext cx="12191997" cy="2577772"/>
          </a:xfrm>
        </p:spPr>
        <p:txBody>
          <a:bodyPr>
            <a:noAutofit/>
          </a:bodyPr>
          <a:lstStyle>
            <a:lvl1pPr marL="0" indent="0" algn="ctr">
              <a:buNone/>
              <a:defRPr sz="3200" b="0" i="0" cap="all" spc="600" baseline="0">
                <a:solidFill>
                  <a:schemeClr val="accent3"/>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4119321558"/>
      </p:ext>
    </p:extLst>
  </p:cSld>
  <p:clrMapOvr>
    <a:masterClrMapping/>
  </p:clrMapOvr>
  <p:transition spd="med">
    <p:pull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2 column">
    <p:bg>
      <p:bgPr>
        <a:gradFill>
          <a:gsLst>
            <a:gs pos="100000">
              <a:schemeClr val="tx2"/>
            </a:gs>
            <a:gs pos="81000">
              <a:schemeClr val="accent6"/>
            </a:gs>
            <a:gs pos="55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123B0D0-B01D-0BB0-6127-A878BE49D18E}"/>
              </a:ext>
              <a:ext uri="{C183D7F6-B498-43B3-948B-1728B52AA6E4}">
                <adec:decorative xmlns:adec="http://schemas.microsoft.com/office/drawing/2017/decorative" val="1"/>
              </a:ext>
            </a:extLst>
          </p:cNvPr>
          <p:cNvSpPr/>
          <p:nvPr userDrawn="1"/>
        </p:nvSpPr>
        <p:spPr>
          <a:xfrm>
            <a:off x="6039728" y="-6350"/>
            <a:ext cx="6154615"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a:ea typeface="+mn-ea"/>
              <a:cs typeface="+mn-cs"/>
            </a:endParaRPr>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6889627" y="173736"/>
            <a:ext cx="4352662" cy="220370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0" name="Picture Placeholder 9">
            <a:extLst>
              <a:ext uri="{FF2B5EF4-FFF2-40B4-BE49-F238E27FC236}">
                <a16:creationId xmlns:a16="http://schemas.microsoft.com/office/drawing/2014/main" id="{6C363351-4779-B42E-ED7A-C4AF2920BABC}"/>
              </a:ext>
            </a:extLst>
          </p:cNvPr>
          <p:cNvSpPr>
            <a:spLocks noGrp="1"/>
          </p:cNvSpPr>
          <p:nvPr>
            <p:ph type="pic" sz="quarter" idx="37"/>
          </p:nvPr>
        </p:nvSpPr>
        <p:spPr>
          <a:xfrm>
            <a:off x="336550" y="336550"/>
            <a:ext cx="5303640" cy="6184900"/>
          </a:xfrm>
        </p:spPr>
        <p:txBody>
          <a:bodyPr/>
          <a:lstStyle>
            <a:lvl1pPr algn="ctr">
              <a:defRPr sz="2000"/>
            </a:lvl1pPr>
          </a:lstStyle>
          <a:p>
            <a:r>
              <a:rPr lang="en-US"/>
              <a:t>Click icon to add picture</a:t>
            </a:r>
            <a:endParaRPr lang="en-US" dirty="0"/>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6889627" y="3104277"/>
            <a:ext cx="4371560" cy="3022201"/>
          </a:xfrm>
        </p:spPr>
        <p:txBody>
          <a:bodyPr/>
          <a:lstStyle>
            <a:lvl1pPr marL="0" indent="0">
              <a:lnSpc>
                <a:spcPct val="120000"/>
              </a:lnSpc>
              <a:spcBef>
                <a:spcPts val="1000"/>
              </a:spcBef>
              <a:spcAft>
                <a:spcPts val="600"/>
              </a:spcAft>
              <a:buClr>
                <a:schemeClr val="accent6"/>
              </a:buClr>
              <a:buFont typeface="Arial" panose="020B0604020202020204" pitchFamily="34" charset="0"/>
              <a:buNone/>
              <a:defRPr sz="1800" spc="0" baseline="0">
                <a:solidFill>
                  <a:schemeClr val="bg1"/>
                </a:solidFill>
                <a:latin typeface="+mn-lt"/>
              </a:defRPr>
            </a:lvl1pPr>
            <a:lvl2pPr marL="569214" indent="-285750">
              <a:lnSpc>
                <a:spcPct val="120000"/>
              </a:lnSpc>
              <a:spcBef>
                <a:spcPts val="1000"/>
              </a:spcBef>
              <a:spcAft>
                <a:spcPts val="600"/>
              </a:spcAft>
              <a:buClr>
                <a:schemeClr val="accent3"/>
              </a:buClr>
              <a:buFont typeface="Arial" panose="020B0604020202020204" pitchFamily="34" charset="0"/>
              <a:buChar char="•"/>
              <a:defRPr sz="1800" spc="0"/>
            </a:lvl2pPr>
            <a:lvl3pPr marL="861822" indent="-285750">
              <a:lnSpc>
                <a:spcPct val="120000"/>
              </a:lnSpc>
              <a:spcBef>
                <a:spcPts val="1000"/>
              </a:spcBef>
              <a:spcAft>
                <a:spcPts val="600"/>
              </a:spcAft>
              <a:buClr>
                <a:schemeClr val="accent3"/>
              </a:buClr>
              <a:buFont typeface="Arial" panose="020B0604020202020204" pitchFamily="34" charset="0"/>
              <a:buChar char="•"/>
              <a:defRPr sz="1800" spc="0"/>
            </a:lvl3pPr>
            <a:lvl4pPr marL="1152144" indent="-285750">
              <a:lnSpc>
                <a:spcPct val="120000"/>
              </a:lnSpc>
              <a:spcBef>
                <a:spcPts val="1000"/>
              </a:spcBef>
              <a:spcAft>
                <a:spcPts val="600"/>
              </a:spcAft>
              <a:buClr>
                <a:schemeClr val="accent3"/>
              </a:buClr>
              <a:buFont typeface="Arial" panose="020B0604020202020204" pitchFamily="34" charset="0"/>
              <a:buChar cha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cxnSp>
        <p:nvCxnSpPr>
          <p:cNvPr id="4" name="Straight Connector 3">
            <a:extLst>
              <a:ext uri="{FF2B5EF4-FFF2-40B4-BE49-F238E27FC236}">
                <a16:creationId xmlns:a16="http://schemas.microsoft.com/office/drawing/2014/main" id="{F0712911-615E-724B-FC0F-996291526D31}"/>
              </a:ext>
              <a:ext uri="{C183D7F6-B498-43B3-948B-1728B52AA6E4}">
                <adec:decorative xmlns:adec="http://schemas.microsoft.com/office/drawing/2017/decorative" val="1"/>
              </a:ext>
            </a:extLst>
          </p:cNvPr>
          <p:cNvCxnSpPr>
            <a:cxnSpLocks/>
          </p:cNvCxnSpPr>
          <p:nvPr userDrawn="1"/>
        </p:nvCxnSpPr>
        <p:spPr>
          <a:xfrm>
            <a:off x="6889627" y="2679480"/>
            <a:ext cx="4352662"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3082644"/>
      </p:ext>
    </p:extLst>
  </p:cSld>
  <p:clrMapOvr>
    <a:masterClrMapping/>
  </p:clrMapOvr>
  <p:transition spd="med">
    <p:pull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and 2 column">
    <p:bg>
      <p:bgPr>
        <a:gradFill>
          <a:gsLst>
            <a:gs pos="100000">
              <a:schemeClr val="tx2"/>
            </a:gs>
            <a:gs pos="81000">
              <a:schemeClr val="accent6"/>
            </a:gs>
            <a:gs pos="55000">
              <a:srgbClr val="02090E"/>
            </a:gs>
            <a:gs pos="14000">
              <a:schemeClr val="accent4">
                <a:lumMod val="75000"/>
              </a:schemeClr>
            </a:gs>
            <a:gs pos="0">
              <a:schemeClr val="accent4"/>
            </a:gs>
          </a:gsLst>
          <a:lin ang="27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CFFF0E2-6B47-67EB-D6AA-D972E7B7C367}"/>
              </a:ext>
              <a:ext uri="{C183D7F6-B498-43B3-948B-1728B52AA6E4}">
                <adec:decorative xmlns:adec="http://schemas.microsoft.com/office/drawing/2017/decorative" val="1"/>
              </a:ext>
            </a:extLst>
          </p:cNvPr>
          <p:cNvSpPr/>
          <p:nvPr userDrawn="1"/>
        </p:nvSpPr>
        <p:spPr>
          <a:xfrm>
            <a:off x="0" y="-6350"/>
            <a:ext cx="4646951"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a:ea typeface="+mn-ea"/>
              <a:cs typeface="+mn-cs"/>
            </a:endParaRPr>
          </a:p>
        </p:txBody>
      </p:sp>
      <p:cxnSp>
        <p:nvCxnSpPr>
          <p:cNvPr id="4" name="Straight Connector 3">
            <a:extLst>
              <a:ext uri="{FF2B5EF4-FFF2-40B4-BE49-F238E27FC236}">
                <a16:creationId xmlns:a16="http://schemas.microsoft.com/office/drawing/2014/main" id="{94827F6F-999F-23E9-8C09-325D1A76B07A}"/>
              </a:ext>
              <a:ext uri="{C183D7F6-B498-43B3-948B-1728B52AA6E4}">
                <adec:decorative xmlns:adec="http://schemas.microsoft.com/office/drawing/2017/decorative" val="1"/>
              </a:ext>
            </a:extLst>
          </p:cNvPr>
          <p:cNvCxnSpPr>
            <a:cxnSpLocks/>
          </p:cNvCxnSpPr>
          <p:nvPr userDrawn="1"/>
        </p:nvCxnSpPr>
        <p:spPr>
          <a:xfrm>
            <a:off x="835831" y="2680134"/>
            <a:ext cx="3114078"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835370" y="171396"/>
            <a:ext cx="3736630" cy="2202350"/>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841716" y="3078480"/>
            <a:ext cx="3108193" cy="3047997"/>
          </a:xfrm>
        </p:spPr>
        <p:txBody>
          <a:bodyPr/>
          <a:lstStyle>
            <a:lvl1pPr marL="0" indent="0">
              <a:lnSpc>
                <a:spcPct val="120000"/>
              </a:lnSpc>
              <a:spcBef>
                <a:spcPts val="1000"/>
              </a:spcBef>
              <a:spcAft>
                <a:spcPts val="600"/>
              </a:spcAft>
              <a:buClr>
                <a:schemeClr val="accent6"/>
              </a:buClr>
              <a:buFont typeface="Arial" panose="020B0604020202020204" pitchFamily="34" charset="0"/>
              <a:buNone/>
              <a:defRPr sz="1800" spc="0" baseline="0">
                <a:solidFill>
                  <a:schemeClr val="bg1"/>
                </a:solidFill>
                <a:latin typeface="+mn-lt"/>
              </a:defRPr>
            </a:lvl1pPr>
            <a:lvl2pPr marL="569214" indent="-285750">
              <a:lnSpc>
                <a:spcPct val="120000"/>
              </a:lnSpc>
              <a:spcBef>
                <a:spcPts val="1000"/>
              </a:spcBef>
              <a:spcAft>
                <a:spcPts val="600"/>
              </a:spcAft>
              <a:buClr>
                <a:schemeClr val="accent3"/>
              </a:buClr>
              <a:buFont typeface="Arial" panose="020B0604020202020204" pitchFamily="34" charset="0"/>
              <a:buChar char="•"/>
              <a:defRPr sz="1800" spc="0"/>
            </a:lvl2pPr>
            <a:lvl3pPr marL="861822" indent="-285750">
              <a:lnSpc>
                <a:spcPct val="120000"/>
              </a:lnSpc>
              <a:spcBef>
                <a:spcPts val="1000"/>
              </a:spcBef>
              <a:spcAft>
                <a:spcPts val="600"/>
              </a:spcAft>
              <a:buClr>
                <a:schemeClr val="accent3"/>
              </a:buClr>
              <a:buFont typeface="Arial" panose="020B0604020202020204" pitchFamily="34" charset="0"/>
              <a:buChar char="•"/>
              <a:defRPr sz="1800" spc="0"/>
            </a:lvl3pPr>
            <a:lvl4pPr marL="1152144" indent="-285750">
              <a:lnSpc>
                <a:spcPct val="120000"/>
              </a:lnSpc>
              <a:spcBef>
                <a:spcPts val="1000"/>
              </a:spcBef>
              <a:spcAft>
                <a:spcPts val="600"/>
              </a:spcAft>
              <a:buClr>
                <a:schemeClr val="accent3"/>
              </a:buClr>
              <a:buFont typeface="Arial" panose="020B0604020202020204" pitchFamily="34" charset="0"/>
              <a:buChar cha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2" name="Table Placeholder 11">
            <a:extLst>
              <a:ext uri="{FF2B5EF4-FFF2-40B4-BE49-F238E27FC236}">
                <a16:creationId xmlns:a16="http://schemas.microsoft.com/office/drawing/2014/main" id="{D360C16C-E69B-FDEF-F033-CA9A2E238288}"/>
              </a:ext>
            </a:extLst>
          </p:cNvPr>
          <p:cNvSpPr>
            <a:spLocks noGrp="1"/>
          </p:cNvSpPr>
          <p:nvPr>
            <p:ph type="tbl" sz="quarter" idx="37"/>
          </p:nvPr>
        </p:nvSpPr>
        <p:spPr>
          <a:xfrm>
            <a:off x="5067300" y="404813"/>
            <a:ext cx="6705600" cy="6048375"/>
          </a:xfrm>
        </p:spPr>
        <p:txBody>
          <a:bodyPr/>
          <a:lstStyle>
            <a:lvl1pPr>
              <a:defRPr sz="2400">
                <a:latin typeface="+mn-lt"/>
              </a:defRPr>
            </a:lvl1pPr>
          </a:lstStyle>
          <a:p>
            <a:r>
              <a:rPr lang="en-US"/>
              <a:t>Click icon to add table</a:t>
            </a:r>
            <a:endParaRPr lang="en-US" dirty="0"/>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Tree>
    <p:extLst>
      <p:ext uri="{BB962C8B-B14F-4D97-AF65-F5344CB8AC3E}">
        <p14:creationId xmlns:p14="http://schemas.microsoft.com/office/powerpoint/2010/main" val="3907219857"/>
      </p:ext>
    </p:extLst>
  </p:cSld>
  <p:clrMapOvr>
    <a:masterClrMapping/>
  </p:clrMapOvr>
  <p:transition spd="med">
    <p:pull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196A82D-0723-4BA3-0283-9F0D67B0CEF4}"/>
              </a:ext>
              <a:ext uri="{C183D7F6-B498-43B3-948B-1728B52AA6E4}">
                <adec:decorative xmlns:adec="http://schemas.microsoft.com/office/drawing/2017/decorative" val="1"/>
              </a:ext>
            </a:extLst>
          </p:cNvPr>
          <p:cNvSpPr/>
          <p:nvPr userDrawn="1"/>
        </p:nvSpPr>
        <p:spPr>
          <a:xfrm>
            <a:off x="0" y="0"/>
            <a:ext cx="12191999"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6A20A5FD-BDFB-45F2-E644-E93FB81CA575}"/>
              </a:ext>
              <a:ext uri="{C183D7F6-B498-43B3-948B-1728B52AA6E4}">
                <adec:decorative xmlns:adec="http://schemas.microsoft.com/office/drawing/2017/decorative" val="1"/>
              </a:ext>
            </a:extLst>
          </p:cNvPr>
          <p:cNvCxnSpPr>
            <a:cxnSpLocks/>
          </p:cNvCxnSpPr>
          <p:nvPr userDrawn="1"/>
        </p:nvCxnSpPr>
        <p:spPr>
          <a:xfrm>
            <a:off x="807039" y="1983416"/>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33562" y="433906"/>
            <a:ext cx="10515601" cy="132746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814302" y="2465535"/>
            <a:ext cx="7303538" cy="3427265"/>
          </a:xfrm>
        </p:spPr>
        <p:txBody>
          <a:bodyPr/>
          <a:lstStyle>
            <a:lvl1pPr marL="283464" indent="-283464">
              <a:lnSpc>
                <a:spcPct val="120000"/>
              </a:lnSpc>
              <a:spcBef>
                <a:spcPts val="1000"/>
              </a:spcBef>
              <a:buClr>
                <a:schemeClr val="accent3"/>
              </a:buClr>
              <a:buFont typeface="Arial" panose="020B0604020202020204" pitchFamily="34" charset="0"/>
              <a:buChar char="•"/>
              <a:defRPr sz="1800" spc="0" baseline="0">
                <a:solidFill>
                  <a:schemeClr val="bg1"/>
                </a:solidFill>
                <a:latin typeface="+mn-lt"/>
              </a:defRPr>
            </a:lvl1pPr>
            <a:lvl2pPr marL="566928" indent="-283464">
              <a:lnSpc>
                <a:spcPct val="120000"/>
              </a:lnSpc>
              <a:spcBef>
                <a:spcPts val="500"/>
              </a:spcBef>
              <a:buClr>
                <a:schemeClr val="accent3"/>
              </a:buClr>
              <a:defRPr sz="1800" spc="0"/>
            </a:lvl2pPr>
            <a:lvl3pPr marL="859536" indent="-283464">
              <a:lnSpc>
                <a:spcPct val="120000"/>
              </a:lnSpc>
              <a:spcBef>
                <a:spcPts val="500"/>
              </a:spcBef>
              <a:buClr>
                <a:schemeClr val="accent3"/>
              </a:buClr>
              <a:defRPr sz="1800" spc="0"/>
            </a:lvl3pPr>
            <a:lvl4pPr marL="1152144">
              <a:lnSpc>
                <a:spcPct val="120000"/>
              </a:lnSpc>
              <a:spcBef>
                <a:spcPts val="500"/>
              </a:spcBef>
              <a:buClr>
                <a:schemeClr val="accent3"/>
              </a:buCl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0" name="Content Placeholder 9">
            <a:extLst>
              <a:ext uri="{FF2B5EF4-FFF2-40B4-BE49-F238E27FC236}">
                <a16:creationId xmlns:a16="http://schemas.microsoft.com/office/drawing/2014/main" id="{4E7FC75E-AA73-003E-D4E3-B1819886AF9C}"/>
              </a:ext>
            </a:extLst>
          </p:cNvPr>
          <p:cNvSpPr>
            <a:spLocks noGrp="1"/>
          </p:cNvSpPr>
          <p:nvPr>
            <p:ph sz="quarter" idx="37" hasCustomPrompt="1"/>
          </p:nvPr>
        </p:nvSpPr>
        <p:spPr>
          <a:xfrm>
            <a:off x="8392160" y="2465388"/>
            <a:ext cx="2856865" cy="3427412"/>
          </a:xfrm>
        </p:spPr>
        <p:txBody>
          <a:bodyPr/>
          <a:lstStyle>
            <a:lvl1pPr marL="0" indent="0">
              <a:lnSpc>
                <a:spcPct val="120000"/>
              </a:lnSpc>
              <a:spcBef>
                <a:spcPts val="1000"/>
              </a:spcBef>
              <a:buFont typeface="Arial" panose="020B0604020202020204" pitchFamily="34" charset="0"/>
              <a:buNone/>
              <a:defRPr sz="1800">
                <a:solidFill>
                  <a:schemeClr val="bg1"/>
                </a:solidFill>
                <a:latin typeface="+mn-lt"/>
              </a:defRPr>
            </a:lvl1pPr>
            <a:lvl2pPr marL="457200" indent="0">
              <a:lnSpc>
                <a:spcPct val="120000"/>
              </a:lnSpc>
              <a:spcBef>
                <a:spcPts val="1000"/>
              </a:spcBef>
              <a:buNone/>
              <a:defRPr sz="1600">
                <a:solidFill>
                  <a:schemeClr val="bg1"/>
                </a:solidFill>
                <a:latin typeface="+mn-lt"/>
              </a:defRPr>
            </a:lvl2pPr>
            <a:lvl3pPr marL="914400" indent="0">
              <a:lnSpc>
                <a:spcPct val="120000"/>
              </a:lnSpc>
              <a:spcBef>
                <a:spcPts val="1000"/>
              </a:spcBef>
              <a:buNone/>
              <a:defRPr sz="1400">
                <a:solidFill>
                  <a:schemeClr val="bg1"/>
                </a:solidFill>
                <a:latin typeface="+mn-lt"/>
              </a:defRPr>
            </a:lvl3pPr>
            <a:lvl4pPr marL="1371600" indent="0">
              <a:lnSpc>
                <a:spcPct val="120000"/>
              </a:lnSpc>
              <a:spcBef>
                <a:spcPts val="1000"/>
              </a:spcBef>
              <a:buNone/>
              <a:defRPr sz="1200">
                <a:solidFill>
                  <a:schemeClr val="bg1"/>
                </a:solidFill>
                <a:latin typeface="+mn-lt"/>
              </a:defRPr>
            </a:lvl4pPr>
            <a:lvl5pPr marL="1828800" indent="0">
              <a:lnSpc>
                <a:spcPct val="120000"/>
              </a:lnSpc>
              <a:spcBef>
                <a:spcPts val="1000"/>
              </a:spcBef>
              <a:buNone/>
              <a:defRPr sz="12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3245611963"/>
      </p:ext>
    </p:extLst>
  </p:cSld>
  <p:clrMapOvr>
    <a:masterClrMapping/>
  </p:clrMapOvr>
  <p:transition spd="med">
    <p:pull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2D51531-1219-2E4B-DCE7-C6FD9D809F0C}"/>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BEC02E56-87A4-158A-F0B0-DB8E9BE3AE5E}"/>
              </a:ext>
              <a:ext uri="{C183D7F6-B498-43B3-948B-1728B52AA6E4}">
                <adec:decorative xmlns:adec="http://schemas.microsoft.com/office/drawing/2017/decorative" val="1"/>
              </a:ext>
            </a:extLst>
          </p:cNvPr>
          <p:cNvCxnSpPr>
            <a:cxnSpLocks/>
          </p:cNvCxnSpPr>
          <p:nvPr userDrawn="1"/>
        </p:nvCxnSpPr>
        <p:spPr>
          <a:xfrm>
            <a:off x="807039" y="1991547"/>
            <a:ext cx="10546763"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835370" y="643842"/>
            <a:ext cx="10515601" cy="1140849"/>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10" name="Table Placeholder 9">
            <a:extLst>
              <a:ext uri="{FF2B5EF4-FFF2-40B4-BE49-F238E27FC236}">
                <a16:creationId xmlns:a16="http://schemas.microsoft.com/office/drawing/2014/main" id="{471D7DE3-05F5-8052-02FA-6EF9717E15BE}"/>
              </a:ext>
            </a:extLst>
          </p:cNvPr>
          <p:cNvSpPr>
            <a:spLocks noGrp="1"/>
          </p:cNvSpPr>
          <p:nvPr>
            <p:ph type="tbl" sz="quarter" idx="13"/>
          </p:nvPr>
        </p:nvSpPr>
        <p:spPr>
          <a:xfrm>
            <a:off x="835025" y="2560638"/>
            <a:ext cx="10515600" cy="3478212"/>
          </a:xfrm>
        </p:spPr>
        <p:txBody>
          <a:bodyPr/>
          <a:lstStyle>
            <a:lvl1pPr>
              <a:defRPr sz="2400">
                <a:latin typeface="+mn-lt"/>
              </a:defRPr>
            </a:lvl1pPr>
          </a:lstStyle>
          <a:p>
            <a:r>
              <a:rPr lang="en-US"/>
              <a:t>Click icon to add table</a:t>
            </a:r>
            <a:endParaRPr lang="en-US" dirty="0"/>
          </a:p>
        </p:txBody>
      </p:sp>
      <p:cxnSp>
        <p:nvCxnSpPr>
          <p:cNvPr id="8" name="Straight Connector 7">
            <a:extLst>
              <a:ext uri="{FF2B5EF4-FFF2-40B4-BE49-F238E27FC236}">
                <a16:creationId xmlns:a16="http://schemas.microsoft.com/office/drawing/2014/main" id="{6468DE94-FC46-A848-7949-ABFEADADEA16}"/>
              </a:ext>
              <a:ext uri="{C183D7F6-B498-43B3-948B-1728B52AA6E4}">
                <adec:decorative xmlns:adec="http://schemas.microsoft.com/office/drawing/2017/decorative" val="1"/>
              </a:ext>
            </a:extLst>
          </p:cNvPr>
          <p:cNvCxnSpPr>
            <a:cxnSpLocks/>
          </p:cNvCxnSpPr>
          <p:nvPr userDrawn="1"/>
        </p:nvCxnSpPr>
        <p:spPr>
          <a:xfrm>
            <a:off x="807039" y="1983705"/>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45459184"/>
      </p:ext>
    </p:extLst>
  </p:cSld>
  <p:clrMapOvr>
    <a:masterClrMapping/>
  </p:clrMapOvr>
  <p:transition spd="med">
    <p:pull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p:bg>
      <p:bgPr>
        <a:gradFill>
          <a:gsLst>
            <a:gs pos="81987">
              <a:schemeClr val="accent6">
                <a:lumMod val="50000"/>
              </a:schemeClr>
            </a:gs>
            <a:gs pos="35040">
              <a:srgbClr val="020B11"/>
            </a:gs>
            <a:gs pos="11979">
              <a:schemeClr val="accent4">
                <a:lumMod val="50000"/>
              </a:schemeClr>
            </a:gs>
            <a:gs pos="0">
              <a:schemeClr val="accent4"/>
            </a:gs>
            <a:gs pos="99000">
              <a:schemeClr val="tx2"/>
            </a:gs>
          </a:gsLst>
          <a:lin ang="5400000" scaled="1"/>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89F5C3D-E9E6-75E0-BF7D-799B5CFE5ED0}"/>
              </a:ext>
              <a:ext uri="{C183D7F6-B498-43B3-948B-1728B52AA6E4}">
                <adec:decorative xmlns:adec="http://schemas.microsoft.com/office/drawing/2017/decorative" val="1"/>
              </a:ext>
            </a:extLst>
          </p:cNvPr>
          <p:cNvGrpSpPr/>
          <p:nvPr userDrawn="1"/>
        </p:nvGrpSpPr>
        <p:grpSpPr>
          <a:xfrm>
            <a:off x="4575462" y="4137"/>
            <a:ext cx="7616537" cy="6853863"/>
            <a:chOff x="4575462" y="4137"/>
            <a:chExt cx="7616537" cy="6853863"/>
          </a:xfrm>
        </p:grpSpPr>
        <p:grpSp>
          <p:nvGrpSpPr>
            <p:cNvPr id="16" name="Group 15">
              <a:extLst>
                <a:ext uri="{FF2B5EF4-FFF2-40B4-BE49-F238E27FC236}">
                  <a16:creationId xmlns:a16="http://schemas.microsoft.com/office/drawing/2014/main" id="{CDE1D2C2-40C4-6B80-E8C6-B4CE94C23037}"/>
                </a:ext>
              </a:extLst>
            </p:cNvPr>
            <p:cNvGrpSpPr/>
            <p:nvPr/>
          </p:nvGrpSpPr>
          <p:grpSpPr>
            <a:xfrm>
              <a:off x="4575462" y="691665"/>
              <a:ext cx="364018" cy="857035"/>
              <a:chOff x="468157" y="1144246"/>
              <a:chExt cx="364018" cy="857035"/>
            </a:xfrm>
          </p:grpSpPr>
          <p:sp>
            <p:nvSpPr>
              <p:cNvPr id="27" name="Oval 26">
                <a:extLst>
                  <a:ext uri="{FF2B5EF4-FFF2-40B4-BE49-F238E27FC236}">
                    <a16:creationId xmlns:a16="http://schemas.microsoft.com/office/drawing/2014/main" id="{7C904D88-E1BE-F1FA-D405-F55DA966DA84}"/>
                  </a:ext>
                  <a:ext uri="{C183D7F6-B498-43B3-948B-1728B52AA6E4}">
                    <adec:decorative xmlns:adec="http://schemas.microsoft.com/office/drawing/2017/decorative" val="1"/>
                  </a:ext>
                </a:extLst>
              </p:cNvPr>
              <p:cNvSpPr/>
              <p:nvPr/>
            </p:nvSpPr>
            <p:spPr>
              <a:xfrm>
                <a:off x="705405" y="1144246"/>
                <a:ext cx="126770" cy="126770"/>
              </a:xfrm>
              <a:prstGeom prst="ellipse">
                <a:avLst/>
              </a:prstGeom>
              <a:noFill/>
              <a:ln>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8" name="Graphic 12">
                <a:extLst>
                  <a:ext uri="{FF2B5EF4-FFF2-40B4-BE49-F238E27FC236}">
                    <a16:creationId xmlns:a16="http://schemas.microsoft.com/office/drawing/2014/main" id="{1D8F0816-C429-D32E-058B-33405874DFA7}"/>
                  </a:ext>
                  <a:ext uri="{C183D7F6-B498-43B3-948B-1728B52AA6E4}">
                    <adec:decorative xmlns:adec="http://schemas.microsoft.com/office/drawing/2017/decorative" val="1"/>
                  </a:ext>
                </a:extLst>
              </p:cNvPr>
              <p:cNvSpPr/>
              <p:nvPr/>
            </p:nvSpPr>
            <p:spPr>
              <a:xfrm>
                <a:off x="468157" y="1963496"/>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pic>
          <p:nvPicPr>
            <p:cNvPr id="4" name="Content Placeholder 14">
              <a:extLst>
                <a:ext uri="{FF2B5EF4-FFF2-40B4-BE49-F238E27FC236}">
                  <a16:creationId xmlns:a16="http://schemas.microsoft.com/office/drawing/2014/main" id="{14AC0A97-7D79-3DBE-FB53-A9EBFD806E06}"/>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42796" y="4137"/>
              <a:ext cx="5649203" cy="6853863"/>
            </a:xfrm>
            <a:prstGeom prst="rect">
              <a:avLst/>
            </a:prstGeom>
          </p:spPr>
        </p:pic>
      </p:grpSp>
      <p:sp>
        <p:nvSpPr>
          <p:cNvPr id="2" name="Title 1">
            <a:extLst>
              <a:ext uri="{FF2B5EF4-FFF2-40B4-BE49-F238E27FC236}">
                <a16:creationId xmlns:a16="http://schemas.microsoft.com/office/drawing/2014/main" id="{51E83F98-B388-2594-BACB-E3DB652C97D5}"/>
              </a:ext>
            </a:extLst>
          </p:cNvPr>
          <p:cNvSpPr>
            <a:spLocks noGrp="1"/>
          </p:cNvSpPr>
          <p:nvPr>
            <p:ph type="title" hasCustomPrompt="1"/>
          </p:nvPr>
        </p:nvSpPr>
        <p:spPr>
          <a:xfrm>
            <a:off x="835831" y="173735"/>
            <a:ext cx="4409514" cy="2203704"/>
          </a:xfrm>
        </p:spPr>
        <p:txBody>
          <a:bodyPr anchor="b">
            <a:noAutofit/>
          </a:bodyPr>
          <a:lstStyle>
            <a:lvl1pPr>
              <a:defRPr sz="3200" cap="all" baseline="0">
                <a:solidFill>
                  <a:schemeClr val="accent3"/>
                </a:solidFill>
              </a:defRPr>
            </a:lvl1pPr>
          </a:lstStyle>
          <a:p>
            <a:r>
              <a:rPr lang="en-US" dirty="0"/>
              <a:t>Click to add title</a:t>
            </a:r>
          </a:p>
        </p:txBody>
      </p:sp>
      <p:sp>
        <p:nvSpPr>
          <p:cNvPr id="7" name="Content Placeholder 6">
            <a:extLst>
              <a:ext uri="{FF2B5EF4-FFF2-40B4-BE49-F238E27FC236}">
                <a16:creationId xmlns:a16="http://schemas.microsoft.com/office/drawing/2014/main" id="{0D9D0F3E-69D8-49F3-5D7A-71FDC4E3EEE3}"/>
              </a:ext>
            </a:extLst>
          </p:cNvPr>
          <p:cNvSpPr>
            <a:spLocks noGrp="1"/>
          </p:cNvSpPr>
          <p:nvPr>
            <p:ph sz="quarter" idx="14" hasCustomPrompt="1"/>
          </p:nvPr>
        </p:nvSpPr>
        <p:spPr>
          <a:xfrm>
            <a:off x="831850" y="3079119"/>
            <a:ext cx="4413250" cy="2752725"/>
          </a:xfrm>
        </p:spPr>
        <p:txBody>
          <a:bodyPr/>
          <a:lstStyle>
            <a:lvl1pPr>
              <a:lnSpc>
                <a:spcPct val="120000"/>
              </a:lnSpc>
              <a:spcBef>
                <a:spcPts val="1000"/>
              </a:spcBef>
              <a:defRPr sz="1800">
                <a:solidFill>
                  <a:schemeClr val="bg1"/>
                </a:solidFill>
                <a:latin typeface="+mn-lt"/>
              </a:defRPr>
            </a:lvl1pPr>
            <a:lvl2pPr>
              <a:lnSpc>
                <a:spcPct val="120000"/>
              </a:lnSpc>
              <a:spcBef>
                <a:spcPts val="1000"/>
              </a:spcBef>
              <a:buClr>
                <a:schemeClr val="accent3"/>
              </a:buClr>
              <a:defRPr sz="1600">
                <a:solidFill>
                  <a:schemeClr val="bg1"/>
                </a:solidFill>
                <a:latin typeface="+mn-lt"/>
              </a:defRPr>
            </a:lvl2pPr>
            <a:lvl3pPr>
              <a:lnSpc>
                <a:spcPct val="120000"/>
              </a:lnSpc>
              <a:spcBef>
                <a:spcPts val="1000"/>
              </a:spcBef>
              <a:buClr>
                <a:schemeClr val="accent3"/>
              </a:buClr>
              <a:defRPr sz="1400">
                <a:solidFill>
                  <a:schemeClr val="bg1"/>
                </a:solidFill>
                <a:latin typeface="+mn-lt"/>
              </a:defRPr>
            </a:lvl3pPr>
            <a:lvl4pPr>
              <a:lnSpc>
                <a:spcPct val="120000"/>
              </a:lnSpc>
              <a:spcBef>
                <a:spcPts val="1000"/>
              </a:spcBef>
              <a:buClr>
                <a:schemeClr val="accent3"/>
              </a:buClr>
              <a:defRPr sz="1200">
                <a:solidFill>
                  <a:schemeClr val="bg1"/>
                </a:solidFill>
                <a:latin typeface="+mn-lt"/>
              </a:defRPr>
            </a:lvl4pPr>
            <a:lvl5pPr>
              <a:lnSpc>
                <a:spcPct val="120000"/>
              </a:lnSpc>
              <a:spcBef>
                <a:spcPts val="1000"/>
              </a:spcBef>
              <a:buClr>
                <a:schemeClr val="accent3"/>
              </a:buClr>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61CFC792-44F7-2497-E19D-8FB08AFF94F7}"/>
              </a:ext>
              <a:ext uri="{C183D7F6-B498-43B3-948B-1728B52AA6E4}">
                <adec:decorative xmlns:adec="http://schemas.microsoft.com/office/drawing/2017/decorative" val="1"/>
              </a:ext>
            </a:extLst>
          </p:cNvPr>
          <p:cNvCxnSpPr>
            <a:cxnSpLocks/>
          </p:cNvCxnSpPr>
          <p:nvPr userDrawn="1"/>
        </p:nvCxnSpPr>
        <p:spPr>
          <a:xfrm>
            <a:off x="835831" y="2679192"/>
            <a:ext cx="4101929"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260718"/>
      </p:ext>
    </p:extLst>
  </p:cSld>
  <p:clrMapOvr>
    <a:masterClrMapping/>
  </p:clrMapOvr>
  <p:transition spd="med">
    <p:pull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bg>
      <p:bgPr>
        <a:gradFill>
          <a:gsLst>
            <a:gs pos="93000">
              <a:schemeClr val="tx2"/>
            </a:gs>
            <a:gs pos="81000">
              <a:schemeClr val="accent6">
                <a:lumMod val="50000"/>
              </a:schemeClr>
            </a:gs>
            <a:gs pos="27000">
              <a:schemeClr val="tx1"/>
            </a:gs>
            <a:gs pos="8000">
              <a:schemeClr val="accent4">
                <a:lumMod val="75000"/>
              </a:schemeClr>
            </a:gs>
            <a:gs pos="0">
              <a:schemeClr val="accent4"/>
            </a:gs>
            <a:gs pos="99000">
              <a:schemeClr val="tx2">
                <a:lumMod val="40000"/>
                <a:lumOff val="60000"/>
              </a:schemeClr>
            </a:gs>
          </a:gsLst>
          <a:lin ang="12600000" scaled="0"/>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BA6450-E291-DC40-F198-C02B485137B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 y="1"/>
            <a:ext cx="12192003" cy="6857999"/>
          </a:xfrm>
          <a:prstGeom prst="rect">
            <a:avLst/>
          </a:prstGeom>
        </p:spPr>
      </p:pic>
      <p:sp>
        <p:nvSpPr>
          <p:cNvPr id="2" name="Title 1">
            <a:extLst>
              <a:ext uri="{FF2B5EF4-FFF2-40B4-BE49-F238E27FC236}">
                <a16:creationId xmlns:a16="http://schemas.microsoft.com/office/drawing/2014/main" id="{3A462FF1-D97D-8505-FE7F-8B2DB411A8B1}"/>
              </a:ext>
            </a:extLst>
          </p:cNvPr>
          <p:cNvSpPr>
            <a:spLocks noGrp="1"/>
          </p:cNvSpPr>
          <p:nvPr>
            <p:ph type="title" hasCustomPrompt="1"/>
          </p:nvPr>
        </p:nvSpPr>
        <p:spPr>
          <a:xfrm>
            <a:off x="3" y="1821180"/>
            <a:ext cx="12191994" cy="3215641"/>
          </a:xfrm>
        </p:spPr>
        <p:txBody>
          <a:bodyPr lIns="0" rIns="0" bIns="0" anchor="ctr" anchorCtr="0">
            <a:noAutofit/>
          </a:bodyPr>
          <a:lstStyle>
            <a:lvl1pPr algn="ctr">
              <a:defRPr sz="6000" kern="1200" cap="all" spc="300" baseline="0">
                <a:solidFill>
                  <a:schemeClr val="accent3">
                    <a:lumMod val="75000"/>
                  </a:schemeClr>
                </a:solidFill>
              </a:defRPr>
            </a:lvl1pPr>
          </a:lstStyle>
          <a:p>
            <a:r>
              <a:rPr lang="en-US" dirty="0"/>
              <a:t>Click to add title</a:t>
            </a:r>
          </a:p>
        </p:txBody>
      </p:sp>
    </p:spTree>
    <p:extLst>
      <p:ext uri="{BB962C8B-B14F-4D97-AF65-F5344CB8AC3E}">
        <p14:creationId xmlns:p14="http://schemas.microsoft.com/office/powerpoint/2010/main" val="1635045103"/>
      </p:ext>
    </p:extLst>
  </p:cSld>
  <p:clrMapOvr>
    <a:masterClrMapping/>
  </p:clrMapOvr>
  <p:transition spd="med">
    <p:pull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3">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A084D09-1B2D-4EE2-82A7-83196133B801}"/>
              </a:ext>
              <a:ext uri="{C183D7F6-B498-43B3-948B-1728B52AA6E4}">
                <adec:decorative xmlns:adec="http://schemas.microsoft.com/office/drawing/2017/decorative" val="1"/>
              </a:ext>
            </a:extLst>
          </p:cNvPr>
          <p:cNvGrpSpPr/>
          <p:nvPr userDrawn="1"/>
        </p:nvGrpSpPr>
        <p:grpSpPr>
          <a:xfrm>
            <a:off x="0" y="-6350"/>
            <a:ext cx="12185769" cy="6864350"/>
            <a:chOff x="0" y="-6350"/>
            <a:chExt cx="12185769" cy="6864350"/>
          </a:xfrm>
        </p:grpSpPr>
        <p:sp>
          <p:nvSpPr>
            <p:cNvPr id="4" name="Rectangle 3">
              <a:extLst>
                <a:ext uri="{FF2B5EF4-FFF2-40B4-BE49-F238E27FC236}">
                  <a16:creationId xmlns:a16="http://schemas.microsoft.com/office/drawing/2014/main" id="{53860AA6-1B14-DF89-B725-CC444E502028}"/>
                </a:ext>
                <a:ext uri="{C183D7F6-B498-43B3-948B-1728B52AA6E4}">
                  <adec:decorative xmlns:adec="http://schemas.microsoft.com/office/drawing/2017/decorative" val="1"/>
                </a:ext>
              </a:extLst>
            </p:cNvPr>
            <p:cNvSpPr/>
            <p:nvPr/>
          </p:nvSpPr>
          <p:spPr>
            <a:xfrm>
              <a:off x="0" y="-6350"/>
              <a:ext cx="6160393"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pic>
          <p:nvPicPr>
            <p:cNvPr id="6" name="Content Placeholder 14">
              <a:extLst>
                <a:ext uri="{FF2B5EF4-FFF2-40B4-BE49-F238E27FC236}">
                  <a16:creationId xmlns:a16="http://schemas.microsoft.com/office/drawing/2014/main" id="{D172E570-D67F-4980-88C2-CF6560C1C193}"/>
                </a:ext>
                <a:ext uri="{C183D7F6-B498-43B3-948B-1728B52AA6E4}">
                  <adec:decorative xmlns:adec="http://schemas.microsoft.com/office/drawing/2017/decorative" val="1"/>
                </a:ext>
              </a:extLst>
            </p:cNvPr>
            <p:cNvPicPr>
              <a:picLocks noChangeAspect="1"/>
            </p:cNvPicPr>
            <p:nvPr/>
          </p:nvPicPr>
          <p:blipFill rotWithShape="1">
            <a:blip r:embed="rId2" cstate="screen">
              <a:alphaModFix/>
              <a:extLst>
                <a:ext uri="{28A0092B-C50C-407E-A947-70E740481C1C}">
                  <a14:useLocalDpi xmlns:a14="http://schemas.microsoft.com/office/drawing/2010/main"/>
                </a:ext>
              </a:extLst>
            </a:blip>
            <a:srcRect/>
            <a:stretch/>
          </p:blipFill>
          <p:spPr>
            <a:xfrm rot="5400000">
              <a:off x="5750267" y="410125"/>
              <a:ext cx="6845628" cy="6025377"/>
            </a:xfrm>
            <a:prstGeom prst="rect">
              <a:avLst/>
            </a:prstGeom>
          </p:spPr>
        </p:pic>
        <p:grpSp>
          <p:nvGrpSpPr>
            <p:cNvPr id="7" name="Group 6">
              <a:extLst>
                <a:ext uri="{FF2B5EF4-FFF2-40B4-BE49-F238E27FC236}">
                  <a16:creationId xmlns:a16="http://schemas.microsoft.com/office/drawing/2014/main" id="{AF90BF68-CF26-6705-CBFD-428BEB787EDB}"/>
                </a:ext>
              </a:extLst>
            </p:cNvPr>
            <p:cNvGrpSpPr/>
            <p:nvPr/>
          </p:nvGrpSpPr>
          <p:grpSpPr>
            <a:xfrm rot="10800000">
              <a:off x="5304704" y="259572"/>
              <a:ext cx="584267" cy="390181"/>
              <a:chOff x="1876516" y="596691"/>
              <a:chExt cx="584267" cy="390181"/>
            </a:xfrm>
          </p:grpSpPr>
          <p:sp>
            <p:nvSpPr>
              <p:cNvPr id="8" name="Oval 7">
                <a:extLst>
                  <a:ext uri="{FF2B5EF4-FFF2-40B4-BE49-F238E27FC236}">
                    <a16:creationId xmlns:a16="http://schemas.microsoft.com/office/drawing/2014/main" id="{1066F635-8DB9-B091-8467-D8F0327217F4}"/>
                  </a:ext>
                  <a:ext uri="{C183D7F6-B498-43B3-948B-1728B52AA6E4}">
                    <adec:decorative xmlns:adec="http://schemas.microsoft.com/office/drawing/2017/decorative" val="1"/>
                  </a:ext>
                </a:extLst>
              </p:cNvPr>
              <p:cNvSpPr/>
              <p:nvPr/>
            </p:nvSpPr>
            <p:spPr>
              <a:xfrm>
                <a:off x="1876516" y="842493"/>
                <a:ext cx="144379" cy="144379"/>
              </a:xfrm>
              <a:prstGeom prst="ellipse">
                <a:avLst/>
              </a:prstGeom>
              <a:noFill/>
              <a:ln>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9" name="Graphic 12">
                <a:extLst>
                  <a:ext uri="{FF2B5EF4-FFF2-40B4-BE49-F238E27FC236}">
                    <a16:creationId xmlns:a16="http://schemas.microsoft.com/office/drawing/2014/main" id="{882D2FD3-A05B-400C-6347-115486FFD943}"/>
                  </a:ext>
                  <a:ext uri="{C183D7F6-B498-43B3-948B-1728B52AA6E4}">
                    <adec:decorative xmlns:adec="http://schemas.microsoft.com/office/drawing/2017/decorative" val="1"/>
                  </a:ext>
                </a:extLst>
              </p:cNvPr>
              <p:cNvSpPr/>
              <p:nvPr/>
            </p:nvSpPr>
            <p:spPr>
              <a:xfrm>
                <a:off x="2360199" y="596691"/>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sp>
        <p:nvSpPr>
          <p:cNvPr id="2" name="Title 1">
            <a:extLst>
              <a:ext uri="{FF2B5EF4-FFF2-40B4-BE49-F238E27FC236}">
                <a16:creationId xmlns:a16="http://schemas.microsoft.com/office/drawing/2014/main" id="{960459F4-C5B9-4070-46D1-2E7DA3EFBFC9}"/>
              </a:ext>
            </a:extLst>
          </p:cNvPr>
          <p:cNvSpPr>
            <a:spLocks noGrp="1"/>
          </p:cNvSpPr>
          <p:nvPr>
            <p:ph type="title"/>
          </p:nvPr>
        </p:nvSpPr>
        <p:spPr>
          <a:xfrm>
            <a:off x="838201" y="365125"/>
            <a:ext cx="4466502" cy="1936866"/>
          </a:xfrm>
        </p:spPr>
        <p:txBody>
          <a:bodyPr anchor="b"/>
          <a:lstStyle>
            <a:lvl1pPr>
              <a:defRPr sz="3200" cap="all" baseline="0">
                <a:solidFill>
                  <a:schemeClr val="accent3">
                    <a:lumMod val="75000"/>
                  </a:schemeClr>
                </a:solidFill>
              </a:defRPr>
            </a:lvl1pPr>
          </a:lstStyle>
          <a:p>
            <a:r>
              <a:rPr lang="en-US"/>
              <a:t>Click to edit Master title style</a:t>
            </a:r>
            <a:endParaRPr lang="en-US" dirty="0"/>
          </a:p>
        </p:txBody>
      </p:sp>
      <p:cxnSp>
        <p:nvCxnSpPr>
          <p:cNvPr id="5" name="Straight Connector 4">
            <a:extLst>
              <a:ext uri="{FF2B5EF4-FFF2-40B4-BE49-F238E27FC236}">
                <a16:creationId xmlns:a16="http://schemas.microsoft.com/office/drawing/2014/main" id="{34F613B1-323C-4C25-4526-1D3313A7161D}"/>
              </a:ext>
              <a:ext uri="{C183D7F6-B498-43B3-948B-1728B52AA6E4}">
                <adec:decorative xmlns:adec="http://schemas.microsoft.com/office/drawing/2017/decorative" val="1"/>
              </a:ext>
            </a:extLst>
          </p:cNvPr>
          <p:cNvCxnSpPr>
            <a:cxnSpLocks/>
          </p:cNvCxnSpPr>
          <p:nvPr userDrawn="1"/>
        </p:nvCxnSpPr>
        <p:spPr>
          <a:xfrm>
            <a:off x="835831" y="2620500"/>
            <a:ext cx="4471665"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13" name="Content Placeholder 12">
            <a:extLst>
              <a:ext uri="{FF2B5EF4-FFF2-40B4-BE49-F238E27FC236}">
                <a16:creationId xmlns:a16="http://schemas.microsoft.com/office/drawing/2014/main" id="{2D2C2143-1936-BBDA-A6A8-40B6DBD16AED}"/>
              </a:ext>
            </a:extLst>
          </p:cNvPr>
          <p:cNvSpPr>
            <a:spLocks noGrp="1"/>
          </p:cNvSpPr>
          <p:nvPr>
            <p:ph sz="quarter" idx="10" hasCustomPrompt="1"/>
          </p:nvPr>
        </p:nvSpPr>
        <p:spPr>
          <a:xfrm>
            <a:off x="838201" y="3097848"/>
            <a:ext cx="4466504" cy="3405187"/>
          </a:xfrm>
        </p:spPr>
        <p:txBody>
          <a:bodyPr/>
          <a:lstStyle>
            <a:lvl1pPr>
              <a:lnSpc>
                <a:spcPct val="120000"/>
              </a:lnSpc>
              <a:spcBef>
                <a:spcPts val="1000"/>
              </a:spcBef>
              <a:spcAft>
                <a:spcPts val="600"/>
              </a:spcAft>
              <a:defRPr sz="1800">
                <a:solidFill>
                  <a:schemeClr val="bg1"/>
                </a:solidFill>
                <a:latin typeface="+mn-lt"/>
              </a:defRPr>
            </a:lvl1pPr>
            <a:lvl2pPr>
              <a:lnSpc>
                <a:spcPct val="120000"/>
              </a:lnSpc>
              <a:spcBef>
                <a:spcPts val="1000"/>
              </a:spcBef>
              <a:spcAft>
                <a:spcPts val="600"/>
              </a:spcAft>
              <a:defRPr sz="1600">
                <a:solidFill>
                  <a:schemeClr val="bg1"/>
                </a:solidFill>
                <a:latin typeface="+mn-lt"/>
              </a:defRPr>
            </a:lvl2pPr>
            <a:lvl3pPr>
              <a:lnSpc>
                <a:spcPct val="120000"/>
              </a:lnSpc>
              <a:spcBef>
                <a:spcPts val="1000"/>
              </a:spcBef>
              <a:spcAft>
                <a:spcPts val="600"/>
              </a:spcAft>
              <a:defRPr sz="1400">
                <a:solidFill>
                  <a:schemeClr val="bg1"/>
                </a:solidFill>
                <a:latin typeface="+mn-lt"/>
              </a:defRPr>
            </a:lvl3pPr>
            <a:lvl4pPr>
              <a:lnSpc>
                <a:spcPct val="120000"/>
              </a:lnSpc>
              <a:spcBef>
                <a:spcPts val="1000"/>
              </a:spcBef>
              <a:spcAft>
                <a:spcPts val="600"/>
              </a:spcAft>
              <a:defRPr sz="1200">
                <a:solidFill>
                  <a:schemeClr val="bg1"/>
                </a:solidFill>
                <a:latin typeface="+mn-lt"/>
              </a:defRPr>
            </a:lvl4pPr>
            <a:lvl5pPr>
              <a:lnSpc>
                <a:spcPct val="120000"/>
              </a:lnSpc>
              <a:spcBef>
                <a:spcPts val="1000"/>
              </a:spcBef>
              <a:spcAft>
                <a:spcPts val="600"/>
              </a:spcAft>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09040715"/>
      </p:ext>
    </p:extLst>
  </p:cSld>
  <p:clrMapOvr>
    <a:masterClrMapping/>
  </p:clrMapOvr>
  <p:transition spd="med">
    <p:pull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2 column">
    <p:bg>
      <p:bgPr>
        <a:gradFill>
          <a:gsLst>
            <a:gs pos="100000">
              <a:schemeClr val="tx2"/>
            </a:gs>
            <a:gs pos="81000">
              <a:schemeClr val="accent6"/>
            </a:gs>
            <a:gs pos="31000">
              <a:srgbClr val="02090E"/>
            </a:gs>
            <a:gs pos="14000">
              <a:schemeClr val="accent4">
                <a:lumMod val="75000"/>
              </a:schemeClr>
            </a:gs>
            <a:gs pos="0">
              <a:schemeClr val="accent4"/>
            </a:gs>
          </a:gsLst>
          <a:lin ang="126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B5B81B-FCE8-FE9C-8F0A-6488B25F0F6A}"/>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321869" y="579120"/>
            <a:ext cx="11548261" cy="2733306"/>
          </a:xfrm>
        </p:spPr>
        <p:txBody>
          <a:bodyPr anchor="b">
            <a:noAutofit/>
          </a:bodyPr>
          <a:lstStyle>
            <a:lvl1pPr algn="ctr">
              <a:defRPr sz="3200" cap="all" spc="300" baseline="0"/>
            </a:lvl1pPr>
          </a:lstStyle>
          <a:p>
            <a:r>
              <a:rPr lang="en-US" dirty="0"/>
              <a:t>Click to add title</a:t>
            </a:r>
          </a:p>
        </p:txBody>
      </p:sp>
      <p:sp>
        <p:nvSpPr>
          <p:cNvPr id="7" name="Subtitle 2">
            <a:extLst>
              <a:ext uri="{FF2B5EF4-FFF2-40B4-BE49-F238E27FC236}">
                <a16:creationId xmlns:a16="http://schemas.microsoft.com/office/drawing/2014/main" id="{5F877C2F-8190-18D9-5D24-5BD7B05A29F8}"/>
              </a:ext>
            </a:extLst>
          </p:cNvPr>
          <p:cNvSpPr>
            <a:spLocks noGrp="1"/>
          </p:cNvSpPr>
          <p:nvPr>
            <p:ph type="subTitle" idx="1" hasCustomPrompt="1"/>
          </p:nvPr>
        </p:nvSpPr>
        <p:spPr>
          <a:xfrm>
            <a:off x="321868" y="3484615"/>
            <a:ext cx="11562303" cy="2387865"/>
          </a:xfrm>
        </p:spPr>
        <p:txBody>
          <a:bodyPr>
            <a:noAutofit/>
          </a:bodyPr>
          <a:lstStyle>
            <a:lvl1pPr marL="0" indent="0" algn="ctr">
              <a:buNone/>
              <a:defRPr sz="6000" b="0" i="0" cap="all" spc="600" baseline="0">
                <a:solidFill>
                  <a:schemeClr val="accent3">
                    <a:lumMod val="75000"/>
                  </a:schemeClr>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868659020"/>
      </p:ext>
    </p:extLst>
  </p:cSld>
  <p:clrMapOvr>
    <a:masterClrMapping/>
  </p:clrMapOvr>
  <p:transition spd="med">
    <p:pull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p:bg>
      <p:bgPr>
        <a:gradFill>
          <a:gsLst>
            <a:gs pos="100000">
              <a:schemeClr val="tx2"/>
            </a:gs>
            <a:gs pos="79000">
              <a:schemeClr val="accent6"/>
            </a:gs>
            <a:gs pos="31000">
              <a:srgbClr val="02090E"/>
            </a:gs>
            <a:gs pos="14000">
              <a:schemeClr val="accent4">
                <a:lumMod val="75000"/>
              </a:schemeClr>
            </a:gs>
            <a:gs pos="0">
              <a:schemeClr val="accent4"/>
            </a:gs>
          </a:gsLst>
          <a:lin ang="5400000" scaled="0"/>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664209F-41AB-70E5-1B9E-7490900C59C9}"/>
              </a:ext>
              <a:ext uri="{C183D7F6-B498-43B3-948B-1728B52AA6E4}">
                <adec:decorative xmlns:adec="http://schemas.microsoft.com/office/drawing/2017/decorative" val="1"/>
              </a:ext>
            </a:extLst>
          </p:cNvPr>
          <p:cNvSpPr/>
          <p:nvPr userDrawn="1"/>
        </p:nvSpPr>
        <p:spPr>
          <a:xfrm>
            <a:off x="2" y="1"/>
            <a:ext cx="12191997" cy="6857998"/>
          </a:xfrm>
          <a:prstGeom prst="rect">
            <a:avLst/>
          </a:prstGeom>
          <a:gradFill flip="none" rotWithShape="1">
            <a:gsLst>
              <a:gs pos="0">
                <a:srgbClr val="1A012C"/>
              </a:gs>
              <a:gs pos="45000">
                <a:srgbClr val="1A012C">
                  <a:alpha val="50000"/>
                </a:srgbClr>
              </a:gs>
              <a:gs pos="100000">
                <a:schemeClr val="accent6">
                  <a:lumMod val="50000"/>
                  <a:alpha val="50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32D3409-585B-54E2-1DCC-AC58804E4AE7}"/>
              </a:ext>
              <a:ext uri="{C183D7F6-B498-43B3-948B-1728B52AA6E4}">
                <adec:decorative xmlns:adec="http://schemas.microsoft.com/office/drawing/2017/decorative" val="1"/>
              </a:ext>
            </a:extLst>
          </p:cNvPr>
          <p:cNvSpPr/>
          <p:nvPr userDrawn="1"/>
        </p:nvSpPr>
        <p:spPr>
          <a:xfrm>
            <a:off x="1" y="-6350"/>
            <a:ext cx="6096000"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99891" y="511762"/>
            <a:ext cx="4960830" cy="2785158"/>
          </a:xfrm>
        </p:spPr>
        <p:txBody>
          <a:bodyPr anchor="b">
            <a:noAutofit/>
          </a:bodyPr>
          <a:lstStyle>
            <a:lvl1pPr algn="l">
              <a:defRPr sz="2400" cap="all" spc="300" baseline="0"/>
            </a:lvl1pPr>
          </a:lstStyle>
          <a:p>
            <a:r>
              <a:rPr lang="en-US" dirty="0"/>
              <a:t>Click to add title</a:t>
            </a:r>
          </a:p>
        </p:txBody>
      </p:sp>
      <p:sp>
        <p:nvSpPr>
          <p:cNvPr id="8" name="Subtitle 2">
            <a:extLst>
              <a:ext uri="{FF2B5EF4-FFF2-40B4-BE49-F238E27FC236}">
                <a16:creationId xmlns:a16="http://schemas.microsoft.com/office/drawing/2014/main" id="{E47B8A5C-E279-DB0B-E9D3-927417876125}"/>
              </a:ext>
            </a:extLst>
          </p:cNvPr>
          <p:cNvSpPr>
            <a:spLocks noGrp="1"/>
          </p:cNvSpPr>
          <p:nvPr>
            <p:ph type="subTitle" idx="1" hasCustomPrompt="1"/>
          </p:nvPr>
        </p:nvSpPr>
        <p:spPr>
          <a:xfrm>
            <a:off x="802640" y="3484615"/>
            <a:ext cx="4958081" cy="2387865"/>
          </a:xfrm>
        </p:spPr>
        <p:txBody>
          <a:bodyPr>
            <a:noAutofit/>
          </a:bodyPr>
          <a:lstStyle>
            <a:lvl1pPr marL="0" indent="0" algn="l">
              <a:buNone/>
              <a:defRPr sz="3200" b="0" i="0" cap="all" spc="600" baseline="0">
                <a:solidFill>
                  <a:schemeClr val="accent3">
                    <a:lumMod val="75000"/>
                  </a:schemeClr>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0" name="Picture Placeholder 9">
            <a:extLst>
              <a:ext uri="{FF2B5EF4-FFF2-40B4-BE49-F238E27FC236}">
                <a16:creationId xmlns:a16="http://schemas.microsoft.com/office/drawing/2014/main" id="{D386C402-C5C5-2A54-C618-62673AD93CB4}"/>
              </a:ext>
            </a:extLst>
          </p:cNvPr>
          <p:cNvSpPr>
            <a:spLocks noGrp="1"/>
          </p:cNvSpPr>
          <p:nvPr>
            <p:ph type="pic" sz="quarter" idx="13"/>
          </p:nvPr>
        </p:nvSpPr>
        <p:spPr>
          <a:xfrm>
            <a:off x="6497638" y="336550"/>
            <a:ext cx="5322887" cy="6184900"/>
          </a:xfrm>
        </p:spPr>
        <p:txBody>
          <a:bodyPr/>
          <a:lstStyle>
            <a:lvl1pPr algn="ctr">
              <a:defRPr sz="2000"/>
            </a:lvl1pPr>
          </a:lstStyle>
          <a:p>
            <a:r>
              <a:rPr lang="en-US"/>
              <a:t>Click icon to add picture</a:t>
            </a:r>
            <a:endParaRPr lang="en-US" dirty="0"/>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3683218555"/>
      </p:ext>
    </p:extLst>
  </p:cSld>
  <p:clrMapOvr>
    <a:masterClrMapping/>
  </p:clrMapOvr>
  <p:transition spd="med">
    <p:pull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and 2 column">
    <p:bg>
      <p:bgPr>
        <a:gradFill>
          <a:gsLst>
            <a:gs pos="100000">
              <a:schemeClr val="tx2"/>
            </a:gs>
            <a:gs pos="79000">
              <a:schemeClr val="accent6"/>
            </a:gs>
            <a:gs pos="55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pic>
        <p:nvPicPr>
          <p:cNvPr id="4" name="Content Placeholder 14">
            <a:extLst>
              <a:ext uri="{FF2B5EF4-FFF2-40B4-BE49-F238E27FC236}">
                <a16:creationId xmlns:a16="http://schemas.microsoft.com/office/drawing/2014/main" id="{318CE367-BBCB-F4AB-635F-4C9995EAE35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6350"/>
            <a:ext cx="2356339" cy="6853863"/>
          </a:xfrm>
          <a:prstGeom prst="rect">
            <a:avLst/>
          </a:prstGeom>
        </p:spPr>
      </p:pic>
      <p:sp>
        <p:nvSpPr>
          <p:cNvPr id="5" name="Rectangle 4">
            <a:extLst>
              <a:ext uri="{FF2B5EF4-FFF2-40B4-BE49-F238E27FC236}">
                <a16:creationId xmlns:a16="http://schemas.microsoft.com/office/drawing/2014/main" id="{5CE3FBBA-81E2-31F1-EF51-02706B5B5C0A}"/>
              </a:ext>
              <a:ext uri="{C183D7F6-B498-43B3-948B-1728B52AA6E4}">
                <adec:decorative xmlns:adec="http://schemas.microsoft.com/office/drawing/2017/decorative" val="1"/>
              </a:ext>
            </a:extLst>
          </p:cNvPr>
          <p:cNvSpPr/>
          <p:nvPr userDrawn="1"/>
        </p:nvSpPr>
        <p:spPr>
          <a:xfrm>
            <a:off x="2356339" y="-6350"/>
            <a:ext cx="9831801"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6" name="Straight Connector 5">
            <a:extLst>
              <a:ext uri="{FF2B5EF4-FFF2-40B4-BE49-F238E27FC236}">
                <a16:creationId xmlns:a16="http://schemas.microsoft.com/office/drawing/2014/main" id="{9AD3746D-3CD1-FFA5-0019-AD0C588B1924}"/>
              </a:ext>
              <a:ext uri="{C183D7F6-B498-43B3-948B-1728B52AA6E4}">
                <adec:decorative xmlns:adec="http://schemas.microsoft.com/office/drawing/2017/decorative" val="1"/>
              </a:ext>
            </a:extLst>
          </p:cNvPr>
          <p:cNvCxnSpPr>
            <a:cxnSpLocks/>
          </p:cNvCxnSpPr>
          <p:nvPr userDrawn="1"/>
        </p:nvCxnSpPr>
        <p:spPr>
          <a:xfrm>
            <a:off x="3305669" y="2002443"/>
            <a:ext cx="7922116"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3305669" y="113097"/>
            <a:ext cx="7420819" cy="1656304"/>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13" name="Content Placeholder 12">
            <a:extLst>
              <a:ext uri="{FF2B5EF4-FFF2-40B4-BE49-F238E27FC236}">
                <a16:creationId xmlns:a16="http://schemas.microsoft.com/office/drawing/2014/main" id="{B9624CF4-7769-4663-3361-39136F5E20C8}"/>
              </a:ext>
            </a:extLst>
          </p:cNvPr>
          <p:cNvSpPr>
            <a:spLocks noGrp="1"/>
          </p:cNvSpPr>
          <p:nvPr>
            <p:ph sz="quarter" idx="31" hasCustomPrompt="1"/>
          </p:nvPr>
        </p:nvSpPr>
        <p:spPr>
          <a:xfrm>
            <a:off x="3305669" y="2470150"/>
            <a:ext cx="7420819" cy="3676649"/>
          </a:xfrm>
        </p:spPr>
        <p:txBody>
          <a:bodyPr/>
          <a:lstStyle>
            <a:lvl1pPr marL="285750" indent="-285750">
              <a:lnSpc>
                <a:spcPct val="120000"/>
              </a:lnSpc>
              <a:spcBef>
                <a:spcPts val="1000"/>
              </a:spcBef>
              <a:spcAft>
                <a:spcPts val="600"/>
              </a:spcAft>
              <a:buClr>
                <a:schemeClr val="accent3"/>
              </a:buClr>
              <a:buFont typeface="Arial" panose="020B0604020202020204" pitchFamily="34" charset="0"/>
              <a:buChar char="•"/>
              <a:defRPr sz="1800">
                <a:solidFill>
                  <a:schemeClr val="bg1"/>
                </a:solidFill>
                <a:latin typeface="+mn-lt"/>
              </a:defRPr>
            </a:lvl1pPr>
            <a:lvl2pPr marL="800100" indent="-342900">
              <a:lnSpc>
                <a:spcPct val="120000"/>
              </a:lnSpc>
              <a:spcBef>
                <a:spcPts val="1000"/>
              </a:spcBef>
              <a:spcAft>
                <a:spcPts val="600"/>
              </a:spcAft>
              <a:buClr>
                <a:schemeClr val="accent3"/>
              </a:buClr>
              <a:buFont typeface="Arial" panose="020B0604020202020204" pitchFamily="34" charset="0"/>
              <a:buChar char="•"/>
              <a:defRPr sz="1600">
                <a:solidFill>
                  <a:schemeClr val="bg1"/>
                </a:solidFill>
                <a:latin typeface="+mn-lt"/>
              </a:defRPr>
            </a:lvl2pPr>
            <a:lvl3pPr marL="1257300" indent="-342900">
              <a:lnSpc>
                <a:spcPct val="120000"/>
              </a:lnSpc>
              <a:spcBef>
                <a:spcPts val="1000"/>
              </a:spcBef>
              <a:spcAft>
                <a:spcPts val="600"/>
              </a:spcAft>
              <a:buClr>
                <a:schemeClr val="accent3"/>
              </a:buClr>
              <a:buFont typeface="Arial" panose="020B0604020202020204" pitchFamily="34" charset="0"/>
              <a:buChar char="•"/>
              <a:defRPr sz="1400">
                <a:solidFill>
                  <a:schemeClr val="bg1"/>
                </a:solidFill>
                <a:latin typeface="+mn-lt"/>
              </a:defRPr>
            </a:lvl3pPr>
            <a:lvl4pPr marL="1657350" indent="-285750">
              <a:lnSpc>
                <a:spcPct val="120000"/>
              </a:lnSpc>
              <a:spcBef>
                <a:spcPts val="1000"/>
              </a:spcBef>
              <a:spcAft>
                <a:spcPts val="600"/>
              </a:spcAft>
              <a:buClr>
                <a:schemeClr val="accent3"/>
              </a:buClr>
              <a:buFont typeface="Arial" panose="020B0604020202020204" pitchFamily="34" charset="0"/>
              <a:buChar char="•"/>
              <a:defRPr sz="1200">
                <a:solidFill>
                  <a:schemeClr val="bg1"/>
                </a:solidFill>
                <a:latin typeface="+mn-lt"/>
              </a:defRPr>
            </a:lvl4pPr>
            <a:lvl5pPr marL="2114550" indent="-285750">
              <a:lnSpc>
                <a:spcPct val="120000"/>
              </a:lnSpc>
              <a:spcBef>
                <a:spcPts val="1000"/>
              </a:spcBef>
              <a:spcAft>
                <a:spcPts val="600"/>
              </a:spcAft>
              <a:buClr>
                <a:schemeClr val="accent3"/>
              </a:buClr>
              <a:buFont typeface="Arial" panose="020B0604020202020204" pitchFamily="34" charset="0"/>
              <a:buChar char="•"/>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028026706"/>
      </p:ext>
    </p:extLst>
  </p:cSld>
  <p:clrMapOvr>
    <a:masterClrMapping/>
  </p:clrMapOvr>
  <p:transition spd="med">
    <p:pull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361F2FA-20C7-5447-C138-CE2CA1867FE7}"/>
              </a:ext>
              <a:ext uri="{C183D7F6-B498-43B3-948B-1728B52AA6E4}">
                <adec:decorative xmlns:adec="http://schemas.microsoft.com/office/drawing/2017/decorative" val="1"/>
              </a:ext>
            </a:extLst>
          </p:cNvPr>
          <p:cNvGrpSpPr/>
          <p:nvPr userDrawn="1"/>
        </p:nvGrpSpPr>
        <p:grpSpPr>
          <a:xfrm>
            <a:off x="3" y="2"/>
            <a:ext cx="12191997" cy="6857998"/>
            <a:chOff x="3" y="2"/>
            <a:chExt cx="12191997" cy="6857998"/>
          </a:xfrm>
        </p:grpSpPr>
        <p:sp>
          <p:nvSpPr>
            <p:cNvPr id="21" name="Rectangle 20">
              <a:extLst>
                <a:ext uri="{FF2B5EF4-FFF2-40B4-BE49-F238E27FC236}">
                  <a16:creationId xmlns:a16="http://schemas.microsoft.com/office/drawing/2014/main" id="{DFEDD626-82E4-71C6-25F1-CDA46B7B3F39}"/>
                </a:ext>
              </a:extLst>
            </p:cNvPr>
            <p:cNvSpPr/>
            <p:nvPr/>
          </p:nvSpPr>
          <p:spPr>
            <a:xfrm>
              <a:off x="3" y="2"/>
              <a:ext cx="12191997" cy="6857998"/>
            </a:xfrm>
            <a:prstGeom prst="rect">
              <a:avLst/>
            </a:prstGeom>
            <a:gradFill flip="none" rotWithShape="1">
              <a:gsLst>
                <a:gs pos="0">
                  <a:srgbClr val="1A012C"/>
                </a:gs>
                <a:gs pos="45000">
                  <a:srgbClr val="1A012C">
                    <a:alpha val="50000"/>
                  </a:srgbClr>
                </a:gs>
                <a:gs pos="100000">
                  <a:schemeClr val="accent6">
                    <a:lumMod val="50000"/>
                    <a:alpha val="50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CDC952AF-CE06-54F7-CB4A-1722F90AC3DF}"/>
                </a:ext>
                <a:ext uri="{C183D7F6-B498-43B3-948B-1728B52AA6E4}">
                  <adec:decorative xmlns:adec="http://schemas.microsoft.com/office/drawing/2017/decorative" val="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 y="2"/>
              <a:ext cx="12191994" cy="6857996"/>
            </a:xfrm>
            <a:prstGeom prst="rect">
              <a:avLst/>
            </a:prstGeom>
          </p:spPr>
        </p:pic>
        <p:grpSp>
          <p:nvGrpSpPr>
            <p:cNvPr id="11" name="Group 10">
              <a:extLst>
                <a:ext uri="{FF2B5EF4-FFF2-40B4-BE49-F238E27FC236}">
                  <a16:creationId xmlns:a16="http://schemas.microsoft.com/office/drawing/2014/main" id="{6E6EDFF3-843B-AAE9-DB73-423142606F52}"/>
                </a:ext>
              </a:extLst>
            </p:cNvPr>
            <p:cNvGrpSpPr/>
            <p:nvPr/>
          </p:nvGrpSpPr>
          <p:grpSpPr>
            <a:xfrm rot="5400000">
              <a:off x="1645776" y="1222395"/>
              <a:ext cx="431603" cy="412684"/>
              <a:chOff x="1870859" y="869908"/>
              <a:chExt cx="431603" cy="412684"/>
            </a:xfrm>
          </p:grpSpPr>
          <p:sp>
            <p:nvSpPr>
              <p:cNvPr id="12" name="Graphic 15">
                <a:extLst>
                  <a:ext uri="{FF2B5EF4-FFF2-40B4-BE49-F238E27FC236}">
                    <a16:creationId xmlns:a16="http://schemas.microsoft.com/office/drawing/2014/main" id="{312F4F85-6C79-201D-E20D-64CD4728E4C8}"/>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3" name="Graphic 12">
                <a:extLst>
                  <a:ext uri="{FF2B5EF4-FFF2-40B4-BE49-F238E27FC236}">
                    <a16:creationId xmlns:a16="http://schemas.microsoft.com/office/drawing/2014/main" id="{01D71DAD-ECC6-A850-88E4-A4EDCF494A24}"/>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nvGrpSpPr>
            <p:cNvPr id="14" name="Group 13">
              <a:extLst>
                <a:ext uri="{FF2B5EF4-FFF2-40B4-BE49-F238E27FC236}">
                  <a16:creationId xmlns:a16="http://schemas.microsoft.com/office/drawing/2014/main" id="{C632CC6D-6024-2368-8EBA-4B7A2D6428BC}"/>
                </a:ext>
              </a:extLst>
            </p:cNvPr>
            <p:cNvGrpSpPr/>
            <p:nvPr/>
          </p:nvGrpSpPr>
          <p:grpSpPr>
            <a:xfrm rot="20626702">
              <a:off x="10248169" y="5448942"/>
              <a:ext cx="431603" cy="412684"/>
              <a:chOff x="1870859" y="869908"/>
              <a:chExt cx="431603" cy="412684"/>
            </a:xfrm>
          </p:grpSpPr>
          <p:sp>
            <p:nvSpPr>
              <p:cNvPr id="6" name="Graphic 15">
                <a:extLst>
                  <a:ext uri="{FF2B5EF4-FFF2-40B4-BE49-F238E27FC236}">
                    <a16:creationId xmlns:a16="http://schemas.microsoft.com/office/drawing/2014/main" id="{B05BE7BE-7D54-A09B-8A67-6B28CF6BB6C0}"/>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7" name="Graphic 12">
                <a:extLst>
                  <a:ext uri="{FF2B5EF4-FFF2-40B4-BE49-F238E27FC236}">
                    <a16:creationId xmlns:a16="http://schemas.microsoft.com/office/drawing/2014/main" id="{258346A9-F75C-6704-EEED-CF7A8A0F8010}"/>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sp>
        <p:nvSpPr>
          <p:cNvPr id="2" name="Title 1">
            <a:extLst>
              <a:ext uri="{FF2B5EF4-FFF2-40B4-BE49-F238E27FC236}">
                <a16:creationId xmlns:a16="http://schemas.microsoft.com/office/drawing/2014/main" id="{782CC39D-03B1-4933-F236-462B5862EBEC}"/>
              </a:ext>
            </a:extLst>
          </p:cNvPr>
          <p:cNvSpPr>
            <a:spLocks noGrp="1"/>
          </p:cNvSpPr>
          <p:nvPr>
            <p:ph type="title"/>
          </p:nvPr>
        </p:nvSpPr>
        <p:spPr>
          <a:xfrm>
            <a:off x="2932448" y="264160"/>
            <a:ext cx="6327105" cy="3373973"/>
          </a:xfrm>
        </p:spPr>
        <p:txBody>
          <a:bodyPr anchor="b"/>
          <a:lstStyle>
            <a:lvl1pPr algn="ctr">
              <a:defRPr sz="3200" cap="all" spc="600" baseline="0">
                <a:solidFill>
                  <a:schemeClr val="accent3">
                    <a:lumMod val="75000"/>
                  </a:schemeClr>
                </a:solidFill>
              </a:defRPr>
            </a:lvl1pPr>
          </a:lstStyle>
          <a:p>
            <a:r>
              <a:rPr lang="en-US"/>
              <a:t>Click to edit Master title style</a:t>
            </a:r>
            <a:endParaRPr lang="en-US" dirty="0"/>
          </a:p>
        </p:txBody>
      </p:sp>
      <p:sp>
        <p:nvSpPr>
          <p:cNvPr id="5" name="Subtitle 2">
            <a:extLst>
              <a:ext uri="{FF2B5EF4-FFF2-40B4-BE49-F238E27FC236}">
                <a16:creationId xmlns:a16="http://schemas.microsoft.com/office/drawing/2014/main" id="{F711CA51-49DC-62CA-F147-F286B1C9DBD9}"/>
              </a:ext>
            </a:extLst>
          </p:cNvPr>
          <p:cNvSpPr>
            <a:spLocks noGrp="1"/>
          </p:cNvSpPr>
          <p:nvPr>
            <p:ph type="subTitle" idx="1" hasCustomPrompt="1"/>
          </p:nvPr>
        </p:nvSpPr>
        <p:spPr>
          <a:xfrm>
            <a:off x="2932448" y="3962135"/>
            <a:ext cx="6327105" cy="2653771"/>
          </a:xfrm>
        </p:spPr>
        <p:txBody>
          <a:bodyPr>
            <a:noAutofit/>
          </a:bodyPr>
          <a:lstStyle>
            <a:lvl1pPr marL="0" indent="0" algn="ctr">
              <a:buNone/>
              <a:defRPr sz="1800" b="0" i="0" cap="all" spc="300" baseline="0">
                <a:solidFill>
                  <a:schemeClr val="bg1"/>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1118341458"/>
      </p:ext>
    </p:extLst>
  </p:cSld>
  <p:clrMapOvr>
    <a:masterClrMapping/>
  </p:clrMapOvr>
  <p:transition spd="med">
    <p:pull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C7D5518-914C-92E3-E9EC-26752C9F05AD}"/>
              </a:ext>
              <a:ext uri="{C183D7F6-B498-43B3-948B-1728B52AA6E4}">
                <adec:decorative xmlns:adec="http://schemas.microsoft.com/office/drawing/2017/decorative" val="1"/>
              </a:ext>
            </a:extLst>
          </p:cNvPr>
          <p:cNvGrpSpPr/>
          <p:nvPr userDrawn="1"/>
        </p:nvGrpSpPr>
        <p:grpSpPr>
          <a:xfrm>
            <a:off x="-1" y="-6350"/>
            <a:ext cx="12192000" cy="6864350"/>
            <a:chOff x="-1" y="-6350"/>
            <a:chExt cx="12192000" cy="6864350"/>
          </a:xfrm>
        </p:grpSpPr>
        <p:sp>
          <p:nvSpPr>
            <p:cNvPr id="4" name="Rectangle 3">
              <a:extLst>
                <a:ext uri="{FF2B5EF4-FFF2-40B4-BE49-F238E27FC236}">
                  <a16:creationId xmlns:a16="http://schemas.microsoft.com/office/drawing/2014/main" id="{C82D0B82-F74C-65EF-3BF6-8EEA16F36B7D}"/>
                </a:ext>
                <a:ext uri="{C183D7F6-B498-43B3-948B-1728B52AA6E4}">
                  <adec:decorative xmlns:adec="http://schemas.microsoft.com/office/drawing/2017/decorative" val="1"/>
                </a:ext>
              </a:extLst>
            </p:cNvPr>
            <p:cNvSpPr/>
            <p:nvPr/>
          </p:nvSpPr>
          <p:spPr>
            <a:xfrm>
              <a:off x="1428750" y="-6350"/>
              <a:ext cx="10763249"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pic>
          <p:nvPicPr>
            <p:cNvPr id="6" name="Picture 5" descr="A blue and purple spiral&#10;&#10;Description automatically generated">
              <a:extLst>
                <a:ext uri="{FF2B5EF4-FFF2-40B4-BE49-F238E27FC236}">
                  <a16:creationId xmlns:a16="http://schemas.microsoft.com/office/drawing/2014/main" id="{44E12326-9CF4-38EC-1BAF-1F994F22089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93"/>
            <a:stretch/>
          </p:blipFill>
          <p:spPr>
            <a:xfrm flipH="1">
              <a:off x="-1" y="0"/>
              <a:ext cx="1428751" cy="6858000"/>
            </a:xfrm>
            <a:prstGeom prst="rect">
              <a:avLst/>
            </a:prstGeom>
          </p:spPr>
        </p:pic>
        <p:grpSp>
          <p:nvGrpSpPr>
            <p:cNvPr id="7" name="Group 6">
              <a:extLst>
                <a:ext uri="{FF2B5EF4-FFF2-40B4-BE49-F238E27FC236}">
                  <a16:creationId xmlns:a16="http://schemas.microsoft.com/office/drawing/2014/main" id="{AD5C1D9C-B114-FC6A-9213-7287D39EAD9F}"/>
                </a:ext>
              </a:extLst>
            </p:cNvPr>
            <p:cNvGrpSpPr/>
            <p:nvPr/>
          </p:nvGrpSpPr>
          <p:grpSpPr>
            <a:xfrm>
              <a:off x="10649689" y="4382998"/>
              <a:ext cx="754139" cy="1865729"/>
              <a:chOff x="653351" y="2693558"/>
              <a:chExt cx="754139" cy="1865729"/>
            </a:xfrm>
          </p:grpSpPr>
          <p:sp>
            <p:nvSpPr>
              <p:cNvPr id="11" name="Graphic 15">
                <a:extLst>
                  <a:ext uri="{FF2B5EF4-FFF2-40B4-BE49-F238E27FC236}">
                    <a16:creationId xmlns:a16="http://schemas.microsoft.com/office/drawing/2014/main" id="{2BC89B10-C93E-8CE5-73B3-F6049168C313}"/>
                  </a:ext>
                  <a:ext uri="{C183D7F6-B498-43B3-948B-1728B52AA6E4}">
                    <adec:decorative xmlns:adec="http://schemas.microsoft.com/office/drawing/2017/decorative" val="1"/>
                  </a:ext>
                </a:extLst>
              </p:cNvPr>
              <p:cNvSpPr/>
              <p:nvPr/>
            </p:nvSpPr>
            <p:spPr>
              <a:xfrm>
                <a:off x="1098137" y="2693558"/>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2" name="Graphic 12">
                <a:extLst>
                  <a:ext uri="{FF2B5EF4-FFF2-40B4-BE49-F238E27FC236}">
                    <a16:creationId xmlns:a16="http://schemas.microsoft.com/office/drawing/2014/main" id="{39DB2AA2-9661-AC91-932D-2F1BEC47BD84}"/>
                  </a:ext>
                  <a:ext uri="{C183D7F6-B498-43B3-948B-1728B52AA6E4}">
                    <adec:decorative xmlns:adec="http://schemas.microsoft.com/office/drawing/2017/decorative" val="1"/>
                  </a:ext>
                </a:extLst>
              </p:cNvPr>
              <p:cNvSpPr/>
              <p:nvPr/>
            </p:nvSpPr>
            <p:spPr>
              <a:xfrm>
                <a:off x="1306906" y="3837599"/>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sp>
            <p:nvSpPr>
              <p:cNvPr id="13" name="Graphic 12">
                <a:extLst>
                  <a:ext uri="{FF2B5EF4-FFF2-40B4-BE49-F238E27FC236}">
                    <a16:creationId xmlns:a16="http://schemas.microsoft.com/office/drawing/2014/main" id="{86C9AC9B-3792-E880-03FE-D46FB046AB63}"/>
                  </a:ext>
                  <a:ext uri="{C183D7F6-B498-43B3-948B-1728B52AA6E4}">
                    <adec:decorative xmlns:adec="http://schemas.microsoft.com/office/drawing/2017/decorative" val="1"/>
                  </a:ext>
                </a:extLst>
              </p:cNvPr>
              <p:cNvSpPr/>
              <p:nvPr/>
            </p:nvSpPr>
            <p:spPr>
              <a:xfrm>
                <a:off x="653351" y="4521502"/>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nvGrpSpPr>
            <p:cNvPr id="8" name="Group 7">
              <a:extLst>
                <a:ext uri="{FF2B5EF4-FFF2-40B4-BE49-F238E27FC236}">
                  <a16:creationId xmlns:a16="http://schemas.microsoft.com/office/drawing/2014/main" id="{1142A133-65D6-D958-C0CD-E8D45B9BD7BB}"/>
                </a:ext>
              </a:extLst>
            </p:cNvPr>
            <p:cNvGrpSpPr/>
            <p:nvPr/>
          </p:nvGrpSpPr>
          <p:grpSpPr>
            <a:xfrm>
              <a:off x="1870859" y="869908"/>
              <a:ext cx="431603" cy="412684"/>
              <a:chOff x="1870859" y="869908"/>
              <a:chExt cx="431603" cy="412684"/>
            </a:xfrm>
          </p:grpSpPr>
          <p:sp>
            <p:nvSpPr>
              <p:cNvPr id="9" name="Graphic 15">
                <a:extLst>
                  <a:ext uri="{FF2B5EF4-FFF2-40B4-BE49-F238E27FC236}">
                    <a16:creationId xmlns:a16="http://schemas.microsoft.com/office/drawing/2014/main" id="{A746B023-387D-4EAC-052B-60F131E6E707}"/>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0" name="Graphic 12">
                <a:extLst>
                  <a:ext uri="{FF2B5EF4-FFF2-40B4-BE49-F238E27FC236}">
                    <a16:creationId xmlns:a16="http://schemas.microsoft.com/office/drawing/2014/main" id="{20760125-21CF-A296-3EA7-3C6C0E9BCB2F}"/>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cxnSp>
        <p:nvCxnSpPr>
          <p:cNvPr id="14" name="Straight Connector 13">
            <a:extLst>
              <a:ext uri="{FF2B5EF4-FFF2-40B4-BE49-F238E27FC236}">
                <a16:creationId xmlns:a16="http://schemas.microsoft.com/office/drawing/2014/main" id="{7F851D11-41E3-33F2-CBA6-B2A9A5A2A517}"/>
              </a:ext>
              <a:ext uri="{C183D7F6-B498-43B3-948B-1728B52AA6E4}">
                <adec:decorative xmlns:adec="http://schemas.microsoft.com/office/drawing/2017/decorative" val="1"/>
              </a:ext>
            </a:extLst>
          </p:cNvPr>
          <p:cNvCxnSpPr>
            <a:cxnSpLocks/>
          </p:cNvCxnSpPr>
          <p:nvPr userDrawn="1"/>
        </p:nvCxnSpPr>
        <p:spPr>
          <a:xfrm>
            <a:off x="2369139" y="2002443"/>
            <a:ext cx="88735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2399620" y="162560"/>
            <a:ext cx="8843050" cy="1616904"/>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A2003C5A-BF21-DE87-0ED1-3E2D0F32B5D8}"/>
              </a:ext>
            </a:extLst>
          </p:cNvPr>
          <p:cNvSpPr>
            <a:spLocks noGrp="1"/>
          </p:cNvSpPr>
          <p:nvPr>
            <p:ph sz="quarter" idx="35" hasCustomPrompt="1"/>
          </p:nvPr>
        </p:nvSpPr>
        <p:spPr>
          <a:xfrm>
            <a:off x="2373002" y="2474811"/>
            <a:ext cx="4015098" cy="3528397"/>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21" name="Content Placeholder 4">
            <a:extLst>
              <a:ext uri="{FF2B5EF4-FFF2-40B4-BE49-F238E27FC236}">
                <a16:creationId xmlns:a16="http://schemas.microsoft.com/office/drawing/2014/main" id="{D77F99A7-26FA-422E-43E9-C76B4A56E44A}"/>
              </a:ext>
            </a:extLst>
          </p:cNvPr>
          <p:cNvSpPr>
            <a:spLocks noGrp="1"/>
          </p:cNvSpPr>
          <p:nvPr>
            <p:ph sz="quarter" idx="36" hasCustomPrompt="1"/>
          </p:nvPr>
        </p:nvSpPr>
        <p:spPr>
          <a:xfrm>
            <a:off x="6995159" y="2474811"/>
            <a:ext cx="4227332" cy="3528397"/>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275828426"/>
      </p:ext>
    </p:extLst>
  </p:cSld>
  <p:clrMapOvr>
    <a:masterClrMapping/>
  </p:clrMapOvr>
  <p:transition spd="med">
    <p:pull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3A7247A-846A-F316-B494-69B42CBF34DD}"/>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884B3AF6-983E-0901-0045-6CDF4E93E1BA}"/>
              </a:ext>
              <a:ext uri="{C183D7F6-B498-43B3-948B-1728B52AA6E4}">
                <adec:decorative xmlns:adec="http://schemas.microsoft.com/office/drawing/2017/decorative" val="1"/>
              </a:ext>
            </a:extLst>
          </p:cNvPr>
          <p:cNvCxnSpPr>
            <a:cxnSpLocks/>
          </p:cNvCxnSpPr>
          <p:nvPr userDrawn="1"/>
        </p:nvCxnSpPr>
        <p:spPr>
          <a:xfrm>
            <a:off x="807039" y="1983705"/>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3C5B7647-403E-A66E-6CF4-0D3A99AA5154}"/>
              </a:ext>
              <a:ext uri="{C183D7F6-B498-43B3-948B-1728B52AA6E4}">
                <adec:decorative xmlns:adec="http://schemas.microsoft.com/office/drawing/2017/decorative" val="1"/>
              </a:ext>
            </a:extLst>
          </p:cNvPr>
          <p:cNvGrpSpPr/>
          <p:nvPr userDrawn="1"/>
        </p:nvGrpSpPr>
        <p:grpSpPr>
          <a:xfrm rot="10800000" flipH="1">
            <a:off x="10488530" y="4210019"/>
            <a:ext cx="754139" cy="1865729"/>
            <a:chOff x="653351" y="2693558"/>
            <a:chExt cx="754139" cy="1865729"/>
          </a:xfrm>
        </p:grpSpPr>
        <p:sp>
          <p:nvSpPr>
            <p:cNvPr id="10" name="Graphic 15">
              <a:extLst>
                <a:ext uri="{FF2B5EF4-FFF2-40B4-BE49-F238E27FC236}">
                  <a16:creationId xmlns:a16="http://schemas.microsoft.com/office/drawing/2014/main" id="{E48E731E-FEF1-9C59-64B0-9CB6E8853912}"/>
                </a:ext>
                <a:ext uri="{C183D7F6-B498-43B3-948B-1728B52AA6E4}">
                  <adec:decorative xmlns:adec="http://schemas.microsoft.com/office/drawing/2017/decorative" val="1"/>
                </a:ext>
              </a:extLst>
            </p:cNvPr>
            <p:cNvSpPr/>
            <p:nvPr/>
          </p:nvSpPr>
          <p:spPr>
            <a:xfrm>
              <a:off x="1098137" y="2693558"/>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1" name="Graphic 12">
              <a:extLst>
                <a:ext uri="{FF2B5EF4-FFF2-40B4-BE49-F238E27FC236}">
                  <a16:creationId xmlns:a16="http://schemas.microsoft.com/office/drawing/2014/main" id="{AFE83BB3-4D12-8E20-CA93-1834D7F0A434}"/>
                </a:ext>
                <a:ext uri="{C183D7F6-B498-43B3-948B-1728B52AA6E4}">
                  <adec:decorative xmlns:adec="http://schemas.microsoft.com/office/drawing/2017/decorative" val="1"/>
                </a:ext>
              </a:extLst>
            </p:cNvPr>
            <p:cNvSpPr/>
            <p:nvPr/>
          </p:nvSpPr>
          <p:spPr>
            <a:xfrm>
              <a:off x="1306906" y="3837599"/>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sp>
          <p:nvSpPr>
            <p:cNvPr id="12" name="Graphic 12">
              <a:extLst>
                <a:ext uri="{FF2B5EF4-FFF2-40B4-BE49-F238E27FC236}">
                  <a16:creationId xmlns:a16="http://schemas.microsoft.com/office/drawing/2014/main" id="{3EB1D810-BC05-6C0E-0DE4-3604EBAADCC3}"/>
                </a:ext>
                <a:ext uri="{C183D7F6-B498-43B3-948B-1728B52AA6E4}">
                  <adec:decorative xmlns:adec="http://schemas.microsoft.com/office/drawing/2017/decorative" val="1"/>
                </a:ext>
              </a:extLst>
            </p:cNvPr>
            <p:cNvSpPr/>
            <p:nvPr/>
          </p:nvSpPr>
          <p:spPr>
            <a:xfrm>
              <a:off x="653351" y="4521502"/>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41680" y="430482"/>
            <a:ext cx="10500989" cy="132746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A2003C5A-BF21-DE87-0ED1-3E2D0F32B5D8}"/>
              </a:ext>
            </a:extLst>
          </p:cNvPr>
          <p:cNvSpPr>
            <a:spLocks noGrp="1"/>
          </p:cNvSpPr>
          <p:nvPr>
            <p:ph sz="quarter" idx="35" hasCustomPrompt="1"/>
          </p:nvPr>
        </p:nvSpPr>
        <p:spPr>
          <a:xfrm>
            <a:off x="807038" y="2465539"/>
            <a:ext cx="3774587" cy="3723753"/>
          </a:xfrm>
        </p:spPr>
        <p:txBody>
          <a:bodyPr/>
          <a:lstStyle>
            <a:lvl1pPr marL="342900" indent="-342900">
              <a:lnSpc>
                <a:spcPct val="120000"/>
              </a:lnSpc>
              <a:spcBef>
                <a:spcPts val="1000"/>
              </a:spcBef>
              <a:buClr>
                <a:schemeClr val="accent3">
                  <a:lumMod val="75000"/>
                </a:schemeClr>
              </a:buClr>
              <a:buFont typeface="+mj-lt"/>
              <a:buAutoNum type="arabicPeriod"/>
              <a:defRPr sz="1800" spc="0" baseline="0">
                <a:solidFill>
                  <a:schemeClr val="bg1"/>
                </a:solidFill>
                <a:latin typeface="+mn-lt"/>
              </a:defRPr>
            </a:lvl1pPr>
            <a:lvl2pPr marL="626364" indent="-342900">
              <a:lnSpc>
                <a:spcPct val="120000"/>
              </a:lnSpc>
              <a:spcBef>
                <a:spcPts val="1000"/>
              </a:spcBef>
              <a:buClr>
                <a:schemeClr val="accent3">
                  <a:lumMod val="75000"/>
                </a:schemeClr>
              </a:buClr>
              <a:buFont typeface="+mj-lt"/>
              <a:buAutoNum type="alphaLcPeriod"/>
              <a:defRPr sz="1800" spc="0">
                <a:solidFill>
                  <a:schemeClr val="bg1"/>
                </a:solidFill>
                <a:latin typeface="+mn-lt"/>
              </a:defRPr>
            </a:lvl2pPr>
            <a:lvl3pPr marL="918972" indent="-342900">
              <a:lnSpc>
                <a:spcPct val="120000"/>
              </a:lnSpc>
              <a:spcBef>
                <a:spcPts val="1000"/>
              </a:spcBef>
              <a:buClr>
                <a:schemeClr val="accent3">
                  <a:lumMod val="75000"/>
                </a:schemeClr>
              </a:buClr>
              <a:buFont typeface="+mj-lt"/>
              <a:buAutoNum type="arabicParenR"/>
              <a:defRPr sz="1800" spc="0">
                <a:solidFill>
                  <a:schemeClr val="bg1"/>
                </a:solidFill>
                <a:latin typeface="+mn-lt"/>
              </a:defRPr>
            </a:lvl3pPr>
            <a:lvl4pPr marL="1209294" indent="-342900">
              <a:lnSpc>
                <a:spcPct val="120000"/>
              </a:lnSpc>
              <a:spcBef>
                <a:spcPts val="1000"/>
              </a:spcBef>
              <a:buClr>
                <a:schemeClr val="accent3">
                  <a:lumMod val="75000"/>
                </a:schemeClr>
              </a:buClr>
              <a:buFont typeface="+mj-lt"/>
              <a:buAutoNum type="alphaLcParenR"/>
              <a:defRPr sz="1800" spc="0">
                <a:solidFill>
                  <a:schemeClr val="bg1"/>
                </a:solidFill>
                <a:latin typeface="+mn-lt"/>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4927600" y="2465539"/>
            <a:ext cx="6315069" cy="3723753"/>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966222750"/>
      </p:ext>
    </p:extLst>
  </p:cSld>
  <p:clrMapOvr>
    <a:masterClrMapping/>
  </p:clrMapOvr>
  <p:transition spd="med">
    <p:pull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tx1"/>
            </a:gs>
            <a:gs pos="99000">
              <a:srgbClr val="05202E"/>
            </a:gs>
          </a:gsLst>
          <a:lin ang="5400000" scaled="1"/>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3EA418-19D1-0D4D-BE52-40A86E32FB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2BAE0C-5187-A64D-A481-E69245670354}"/>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9759C05-48F5-9346-8256-5B61C6990E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noAutofit/>
          </a:bodyPr>
          <a:lstStyle>
            <a:lvl1pPr algn="l">
              <a:defRPr sz="1200">
                <a:solidFill>
                  <a:schemeClr val="bg1"/>
                </a:solidFill>
                <a:latin typeface="+mj-lt"/>
                <a:cs typeface="Biome" panose="020B0503030204020804" pitchFamily="34" charset="0"/>
              </a:defRPr>
            </a:lvl1pPr>
          </a:lstStyle>
          <a:p>
            <a:endParaRPr lang="en-US" dirty="0"/>
          </a:p>
        </p:txBody>
      </p:sp>
      <p:sp>
        <p:nvSpPr>
          <p:cNvPr id="5" name="Footer Placeholder 4">
            <a:extLst>
              <a:ext uri="{FF2B5EF4-FFF2-40B4-BE49-F238E27FC236}">
                <a16:creationId xmlns:a16="http://schemas.microsoft.com/office/drawing/2014/main" id="{84175D63-7351-9C4A-AEE0-10E27B3B64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bg1"/>
                </a:solidFill>
                <a:latin typeface="+mj-lt"/>
                <a:cs typeface="Biome" panose="020B0503030204020804" pitchFamily="34" charset="0"/>
              </a:defRPr>
            </a:lvl1pPr>
          </a:lstStyle>
          <a:p>
            <a:r>
              <a:rPr lang="en-US" dirty="0"/>
              <a:t>Presentation title</a:t>
            </a:r>
          </a:p>
        </p:txBody>
      </p:sp>
      <p:sp>
        <p:nvSpPr>
          <p:cNvPr id="6" name="Slide Number Placeholder 5">
            <a:extLst>
              <a:ext uri="{FF2B5EF4-FFF2-40B4-BE49-F238E27FC236}">
                <a16:creationId xmlns:a16="http://schemas.microsoft.com/office/drawing/2014/main" id="{7350889F-2BBA-5F45-95BC-BEA668816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noAutofit/>
          </a:bodyPr>
          <a:lstStyle>
            <a:lvl1pPr algn="r">
              <a:defRPr sz="1200">
                <a:solidFill>
                  <a:schemeClr val="bg1"/>
                </a:solidFill>
                <a:latin typeface="+mj-lt"/>
                <a:cs typeface="Biome" panose="020B0503030204020804" pitchFamily="34" charset="0"/>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955693199"/>
      </p:ext>
    </p:extLst>
  </p:cSld>
  <p:clrMap bg1="lt1" tx1="dk1" bg2="lt2" tx2="dk2" accent1="accent1" accent2="accent2" accent3="accent3" accent4="accent4" accent5="accent5" accent6="accent6" hlink="hlink" folHlink="folHlink"/>
  <p:sldLayoutIdLst>
    <p:sldLayoutId id="2147483657" r:id="rId1"/>
    <p:sldLayoutId id="2147483679" r:id="rId2"/>
    <p:sldLayoutId id="2147483669" r:id="rId3"/>
    <p:sldLayoutId id="2147483672" r:id="rId4"/>
    <p:sldLayoutId id="2147483673" r:id="rId5"/>
    <p:sldLayoutId id="2147483674" r:id="rId6"/>
    <p:sldLayoutId id="2147483671" r:id="rId7"/>
    <p:sldLayoutId id="2147483675" r:id="rId8"/>
    <p:sldLayoutId id="2147483676" r:id="rId9"/>
    <p:sldLayoutId id="2147483670" r:id="rId10"/>
    <p:sldLayoutId id="2147483677" r:id="rId11"/>
    <p:sldLayoutId id="2147483678" r:id="rId12"/>
    <p:sldLayoutId id="2147483664" r:id="rId13"/>
    <p:sldLayoutId id="2147483663" r:id="rId14"/>
  </p:sldLayoutIdLst>
  <p:transition spd="med">
    <p:pull dir="r"/>
  </p:transition>
  <p:hf hdr="0" ftr="0" dt="0"/>
  <p:txStyles>
    <p:titleStyle>
      <a:lvl1pPr algn="l" defTabSz="914400" rtl="0" eaLnBrk="1" latinLnBrk="0" hangingPunct="1">
        <a:lnSpc>
          <a:spcPct val="90000"/>
        </a:lnSpc>
        <a:spcBef>
          <a:spcPct val="0"/>
        </a:spcBef>
        <a:buNone/>
        <a:defRPr sz="4400" kern="1200" spc="300" baseline="0">
          <a:solidFill>
            <a:schemeClr val="bg1"/>
          </a:solidFill>
          <a:latin typeface="+mj-lt"/>
          <a:ea typeface="+mj-ea"/>
          <a:cs typeface="Biome" panose="020B05030302040208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accent3"/>
          </a:solidFill>
          <a:latin typeface="+mj-lt"/>
          <a:ea typeface="+mn-ea"/>
          <a:cs typeface="Biome" panose="020B0503030204020804" pitchFamily="34" charset="0"/>
        </a:defRPr>
      </a:lvl1pPr>
      <a:lvl2pPr marL="800100" indent="-342900" algn="l" defTabSz="914400" rtl="0" eaLnBrk="1" latinLnBrk="0" hangingPunct="1">
        <a:lnSpc>
          <a:spcPct val="90000"/>
        </a:lnSpc>
        <a:spcBef>
          <a:spcPts val="500"/>
        </a:spcBef>
        <a:buClr>
          <a:schemeClr val="accent6"/>
        </a:buClr>
        <a:buFont typeface="Arial" panose="020B0604020202020204" pitchFamily="34" charset="0"/>
        <a:buChar char="•"/>
        <a:defRPr sz="24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Clr>
          <a:schemeClr val="accent6"/>
        </a:buClr>
        <a:buFont typeface="Arial" panose="020B0604020202020204" pitchFamily="34" charset="0"/>
        <a:buChar char="•"/>
        <a:defRPr sz="2000" kern="1200">
          <a:solidFill>
            <a:schemeClr val="bg1"/>
          </a:solidFill>
          <a:latin typeface="+mn-lt"/>
          <a:ea typeface="+mn-ea"/>
          <a:cs typeface="+mn-cs"/>
        </a:defRPr>
      </a:lvl3pPr>
      <a:lvl4pPr marL="16573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4pPr>
      <a:lvl5pPr marL="21145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997874EA-2F67-60CD-631F-5A787057F8CE}"/>
              </a:ext>
            </a:extLst>
          </p:cNvPr>
          <p:cNvSpPr>
            <a:spLocks noGrp="1"/>
          </p:cNvSpPr>
          <p:nvPr>
            <p:ph type="title"/>
          </p:nvPr>
        </p:nvSpPr>
        <p:spPr>
          <a:xfrm>
            <a:off x="0" y="304799"/>
            <a:ext cx="12191998" cy="3215641"/>
          </a:xfrm>
        </p:spPr>
        <p:txBody>
          <a:bodyPr anchor="b"/>
          <a:lstStyle/>
          <a:p>
            <a:r>
              <a:rPr lang="en-US"/>
              <a:t>7 </a:t>
            </a:r>
            <a:r>
              <a:rPr lang="en-US" dirty="0"/>
              <a:t>steps</a:t>
            </a:r>
          </a:p>
        </p:txBody>
      </p:sp>
      <p:sp>
        <p:nvSpPr>
          <p:cNvPr id="9" name="Subtitle 3">
            <a:extLst>
              <a:ext uri="{FF2B5EF4-FFF2-40B4-BE49-F238E27FC236}">
                <a16:creationId xmlns:a16="http://schemas.microsoft.com/office/drawing/2014/main" id="{2981AB9E-AF0F-CAD0-2DD2-D640FB871E66}"/>
              </a:ext>
            </a:extLst>
          </p:cNvPr>
          <p:cNvSpPr>
            <a:spLocks noGrp="1"/>
          </p:cNvSpPr>
          <p:nvPr>
            <p:ph type="subTitle" idx="1"/>
          </p:nvPr>
        </p:nvSpPr>
        <p:spPr>
          <a:xfrm>
            <a:off x="3" y="3670628"/>
            <a:ext cx="12191997" cy="2577772"/>
          </a:xfrm>
        </p:spPr>
        <p:txBody>
          <a:bodyPr/>
          <a:lstStyle/>
          <a:p>
            <a:r>
              <a:rPr lang="en-US" dirty="0"/>
              <a:t>For a happy life</a:t>
            </a:r>
          </a:p>
        </p:txBody>
      </p:sp>
    </p:spTree>
    <p:extLst>
      <p:ext uri="{BB962C8B-B14F-4D97-AF65-F5344CB8AC3E}">
        <p14:creationId xmlns:p14="http://schemas.microsoft.com/office/powerpoint/2010/main" val="2498031464"/>
      </p:ext>
    </p:extLst>
  </p:cSld>
  <p:clrMapOvr>
    <a:masterClrMapping/>
  </p:clrMapOvr>
  <p:transition spd="med">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0903-003B-273E-3584-5312F76C3EF3}"/>
              </a:ext>
            </a:extLst>
          </p:cNvPr>
          <p:cNvSpPr>
            <a:spLocks noGrp="1"/>
          </p:cNvSpPr>
          <p:nvPr>
            <p:ph type="title"/>
          </p:nvPr>
        </p:nvSpPr>
        <p:spPr>
          <a:xfrm>
            <a:off x="3305669" y="113097"/>
            <a:ext cx="7420819" cy="1656304"/>
          </a:xfrm>
        </p:spPr>
        <p:txBody>
          <a:bodyPr/>
          <a:lstStyle/>
          <a:p>
            <a:r>
              <a:rPr lang="en-US" dirty="0"/>
              <a:t>6. Have a daily routine</a:t>
            </a:r>
          </a:p>
        </p:txBody>
      </p:sp>
      <p:sp>
        <p:nvSpPr>
          <p:cNvPr id="4" name="Content Placeholder 3">
            <a:extLst>
              <a:ext uri="{FF2B5EF4-FFF2-40B4-BE49-F238E27FC236}">
                <a16:creationId xmlns:a16="http://schemas.microsoft.com/office/drawing/2014/main" id="{74160DFF-2E7E-7A22-819A-C011020DFF01}"/>
              </a:ext>
            </a:extLst>
          </p:cNvPr>
          <p:cNvSpPr>
            <a:spLocks noGrp="1"/>
          </p:cNvSpPr>
          <p:nvPr>
            <p:ph sz="quarter" idx="31"/>
          </p:nvPr>
        </p:nvSpPr>
        <p:spPr>
          <a:xfrm>
            <a:off x="3305669" y="2470150"/>
            <a:ext cx="7420819" cy="3676649"/>
          </a:xfrm>
        </p:spPr>
        <p:txBody>
          <a:bodyPr/>
          <a:lstStyle/>
          <a:p>
            <a:pPr marR="0" algn="ctr" rtl="0"/>
            <a:r>
              <a:rPr lang="en-US" sz="2800" b="0" i="0" u="none" strike="noStrike" baseline="0" dirty="0">
                <a:solidFill>
                  <a:schemeClr val="bg2"/>
                </a:solidFill>
                <a:latin typeface="Verdana" panose="020B0604030504040204" pitchFamily="34" charset="0"/>
              </a:rPr>
              <a:t>In life</a:t>
            </a:r>
          </a:p>
          <a:p>
            <a:pPr marR="0" algn="l" rtl="0"/>
            <a:r>
              <a:rPr lang="en-US" sz="2800" dirty="0">
                <a:solidFill>
                  <a:schemeClr val="bg2"/>
                </a:solidFill>
                <a:latin typeface="Verdana" panose="020B0604030504040204" pitchFamily="34" charset="0"/>
              </a:rPr>
              <a:t>Bed time, get up time</a:t>
            </a:r>
          </a:p>
          <a:p>
            <a:pPr marR="0" algn="l" rtl="0"/>
            <a:r>
              <a:rPr lang="en-US" sz="2800" b="0" i="0" u="none" strike="noStrike" baseline="0" dirty="0">
                <a:solidFill>
                  <a:schemeClr val="bg2"/>
                </a:solidFill>
                <a:latin typeface="Verdana" panose="020B0604030504040204" pitchFamily="34" charset="0"/>
              </a:rPr>
              <a:t>Meal time</a:t>
            </a:r>
          </a:p>
        </p:txBody>
      </p:sp>
      <p:sp>
        <p:nvSpPr>
          <p:cNvPr id="3" name="Slide Number Placeholder 2">
            <a:extLst>
              <a:ext uri="{FF2B5EF4-FFF2-40B4-BE49-F238E27FC236}">
                <a16:creationId xmlns:a16="http://schemas.microsoft.com/office/drawing/2014/main" id="{64347AE7-D6A2-42FB-3D58-6297742FC352}"/>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10</a:t>
            </a:fld>
            <a:endParaRPr lang="en-US" dirty="0"/>
          </a:p>
        </p:txBody>
      </p:sp>
    </p:spTree>
    <p:extLst>
      <p:ext uri="{BB962C8B-B14F-4D97-AF65-F5344CB8AC3E}">
        <p14:creationId xmlns:p14="http://schemas.microsoft.com/office/powerpoint/2010/main" val="67188843"/>
      </p:ext>
    </p:extLst>
  </p:cSld>
  <p:clrMapOvr>
    <a:masterClrMapping/>
  </p:clrMapOvr>
  <p:transition spd="med">
    <p:pull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0903-003B-273E-3584-5312F76C3EF3}"/>
              </a:ext>
            </a:extLst>
          </p:cNvPr>
          <p:cNvSpPr>
            <a:spLocks noGrp="1"/>
          </p:cNvSpPr>
          <p:nvPr>
            <p:ph type="title"/>
          </p:nvPr>
        </p:nvSpPr>
        <p:spPr>
          <a:xfrm>
            <a:off x="3305669" y="113097"/>
            <a:ext cx="7420819" cy="1656304"/>
          </a:xfrm>
        </p:spPr>
        <p:txBody>
          <a:bodyPr/>
          <a:lstStyle/>
          <a:p>
            <a:r>
              <a:rPr lang="en-US" dirty="0"/>
              <a:t>6. Have a daily routine</a:t>
            </a:r>
          </a:p>
        </p:txBody>
      </p:sp>
      <p:sp>
        <p:nvSpPr>
          <p:cNvPr id="4" name="Content Placeholder 3">
            <a:extLst>
              <a:ext uri="{FF2B5EF4-FFF2-40B4-BE49-F238E27FC236}">
                <a16:creationId xmlns:a16="http://schemas.microsoft.com/office/drawing/2014/main" id="{74160DFF-2E7E-7A22-819A-C011020DFF01}"/>
              </a:ext>
            </a:extLst>
          </p:cNvPr>
          <p:cNvSpPr>
            <a:spLocks noGrp="1"/>
          </p:cNvSpPr>
          <p:nvPr>
            <p:ph sz="quarter" idx="31"/>
          </p:nvPr>
        </p:nvSpPr>
        <p:spPr>
          <a:xfrm>
            <a:off x="3305669" y="2470150"/>
            <a:ext cx="7420819" cy="3676649"/>
          </a:xfrm>
        </p:spPr>
        <p:txBody>
          <a:bodyPr/>
          <a:lstStyle/>
          <a:p>
            <a:pPr marR="0" algn="ctr" rtl="0"/>
            <a:r>
              <a:rPr lang="en-US" sz="2800" b="0" i="0" u="none" strike="noStrike" baseline="0" dirty="0">
                <a:solidFill>
                  <a:schemeClr val="bg2"/>
                </a:solidFill>
                <a:latin typeface="Verdana" panose="020B0604030504040204" pitchFamily="34" charset="0"/>
              </a:rPr>
              <a:t>In life</a:t>
            </a:r>
          </a:p>
          <a:p>
            <a:pPr marR="0" algn="ctr" rtl="0"/>
            <a:endParaRPr lang="en-US" sz="2800" b="0" i="0" u="none" strike="noStrike" baseline="0" dirty="0">
              <a:solidFill>
                <a:schemeClr val="bg2"/>
              </a:solidFill>
              <a:latin typeface="Verdana" panose="020B0604030504040204" pitchFamily="34" charset="0"/>
            </a:endParaRPr>
          </a:p>
          <a:p>
            <a:pPr marR="0" algn="ctr" rtl="0"/>
            <a:r>
              <a:rPr lang="en-US" sz="2800" dirty="0">
                <a:solidFill>
                  <a:schemeClr val="bg2"/>
                </a:solidFill>
                <a:latin typeface="Verdana" panose="020B0604030504040204" pitchFamily="34" charset="0"/>
              </a:rPr>
              <a:t>On your job</a:t>
            </a:r>
          </a:p>
          <a:p>
            <a:pPr marR="0" algn="ctr" rtl="0"/>
            <a:endParaRPr lang="en-US" sz="2800" dirty="0">
              <a:solidFill>
                <a:schemeClr val="bg2"/>
              </a:solidFill>
              <a:latin typeface="Verdana" panose="020B0604030504040204" pitchFamily="34" charset="0"/>
            </a:endParaRPr>
          </a:p>
          <a:p>
            <a:pPr marR="0" algn="ctr" rtl="0"/>
            <a:r>
              <a:rPr lang="en-US" sz="2800" b="0" i="0" u="none" strike="noStrike" baseline="0" dirty="0">
                <a:solidFill>
                  <a:schemeClr val="bg2"/>
                </a:solidFill>
                <a:latin typeface="Verdana" panose="020B0604030504040204" pitchFamily="34" charset="0"/>
              </a:rPr>
              <a:t>In relation to God</a:t>
            </a:r>
          </a:p>
        </p:txBody>
      </p:sp>
      <p:sp>
        <p:nvSpPr>
          <p:cNvPr id="3" name="Slide Number Placeholder 2">
            <a:extLst>
              <a:ext uri="{FF2B5EF4-FFF2-40B4-BE49-F238E27FC236}">
                <a16:creationId xmlns:a16="http://schemas.microsoft.com/office/drawing/2014/main" id="{64347AE7-D6A2-42FB-3D58-6297742FC352}"/>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11</a:t>
            </a:fld>
            <a:endParaRPr lang="en-US" dirty="0"/>
          </a:p>
        </p:txBody>
      </p:sp>
    </p:spTree>
    <p:extLst>
      <p:ext uri="{BB962C8B-B14F-4D97-AF65-F5344CB8AC3E}">
        <p14:creationId xmlns:p14="http://schemas.microsoft.com/office/powerpoint/2010/main" val="222230156"/>
      </p:ext>
    </p:extLst>
  </p:cSld>
  <p:clrMapOvr>
    <a:masterClrMapping/>
  </p:clrMapOvr>
  <p:transition spd="med">
    <p:pull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0903-003B-273E-3584-5312F76C3EF3}"/>
              </a:ext>
            </a:extLst>
          </p:cNvPr>
          <p:cNvSpPr>
            <a:spLocks noGrp="1"/>
          </p:cNvSpPr>
          <p:nvPr>
            <p:ph type="title"/>
          </p:nvPr>
        </p:nvSpPr>
        <p:spPr>
          <a:xfrm>
            <a:off x="3305669" y="113097"/>
            <a:ext cx="7420819" cy="1656304"/>
          </a:xfrm>
        </p:spPr>
        <p:txBody>
          <a:bodyPr/>
          <a:lstStyle/>
          <a:p>
            <a:r>
              <a:rPr lang="en-US" dirty="0"/>
              <a:t>7. Do something nice this week</a:t>
            </a:r>
          </a:p>
        </p:txBody>
      </p:sp>
      <p:sp>
        <p:nvSpPr>
          <p:cNvPr id="4" name="Content Placeholder 3">
            <a:extLst>
              <a:ext uri="{FF2B5EF4-FFF2-40B4-BE49-F238E27FC236}">
                <a16:creationId xmlns:a16="http://schemas.microsoft.com/office/drawing/2014/main" id="{74160DFF-2E7E-7A22-819A-C011020DFF01}"/>
              </a:ext>
            </a:extLst>
          </p:cNvPr>
          <p:cNvSpPr>
            <a:spLocks noGrp="1"/>
          </p:cNvSpPr>
          <p:nvPr>
            <p:ph sz="quarter" idx="31"/>
          </p:nvPr>
        </p:nvSpPr>
        <p:spPr>
          <a:xfrm>
            <a:off x="3305669" y="2470150"/>
            <a:ext cx="7420819" cy="3676649"/>
          </a:xfrm>
        </p:spPr>
        <p:txBody>
          <a:bodyPr/>
          <a:lstStyle/>
          <a:p>
            <a:pPr marR="0" rtl="0"/>
            <a:r>
              <a:rPr lang="en-US" sz="2800" b="1" i="0" u="none" strike="noStrike" baseline="0" dirty="0">
                <a:solidFill>
                  <a:schemeClr val="bg2"/>
                </a:solidFill>
                <a:latin typeface="Verdana" panose="020B0604030504040204" pitchFamily="34" charset="0"/>
              </a:rPr>
              <a:t>Physical</a:t>
            </a:r>
            <a:r>
              <a:rPr lang="en-US" sz="2800" b="0" i="0" u="none" strike="noStrike" baseline="0" dirty="0">
                <a:solidFill>
                  <a:schemeClr val="bg2"/>
                </a:solidFill>
                <a:latin typeface="Verdana" panose="020B0604030504040204" pitchFamily="34" charset="0"/>
              </a:rPr>
              <a:t> – help someone in need, make a phone call, visit the sick,</a:t>
            </a:r>
          </a:p>
          <a:p>
            <a:pPr marR="0" rtl="0"/>
            <a:endParaRPr lang="en-US" sz="2800" dirty="0">
              <a:solidFill>
                <a:schemeClr val="bg2"/>
              </a:solidFill>
              <a:latin typeface="Verdana" panose="020B0604030504040204" pitchFamily="34" charset="0"/>
            </a:endParaRPr>
          </a:p>
        </p:txBody>
      </p:sp>
      <p:sp>
        <p:nvSpPr>
          <p:cNvPr id="3" name="Slide Number Placeholder 2">
            <a:extLst>
              <a:ext uri="{FF2B5EF4-FFF2-40B4-BE49-F238E27FC236}">
                <a16:creationId xmlns:a16="http://schemas.microsoft.com/office/drawing/2014/main" id="{64347AE7-D6A2-42FB-3D58-6297742FC352}"/>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12</a:t>
            </a:fld>
            <a:endParaRPr lang="en-US" dirty="0"/>
          </a:p>
        </p:txBody>
      </p:sp>
    </p:spTree>
    <p:extLst>
      <p:ext uri="{BB962C8B-B14F-4D97-AF65-F5344CB8AC3E}">
        <p14:creationId xmlns:p14="http://schemas.microsoft.com/office/powerpoint/2010/main" val="174112903"/>
      </p:ext>
    </p:extLst>
  </p:cSld>
  <p:clrMapOvr>
    <a:masterClrMapping/>
  </p:clrMapOvr>
  <p:transition spd="med">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0903-003B-273E-3584-5312F76C3EF3}"/>
              </a:ext>
            </a:extLst>
          </p:cNvPr>
          <p:cNvSpPr>
            <a:spLocks noGrp="1"/>
          </p:cNvSpPr>
          <p:nvPr>
            <p:ph type="title"/>
          </p:nvPr>
        </p:nvSpPr>
        <p:spPr>
          <a:xfrm>
            <a:off x="3305669" y="113097"/>
            <a:ext cx="7420819" cy="1656304"/>
          </a:xfrm>
        </p:spPr>
        <p:txBody>
          <a:bodyPr/>
          <a:lstStyle/>
          <a:p>
            <a:r>
              <a:rPr lang="en-US" dirty="0"/>
              <a:t>7. Do something nice this week</a:t>
            </a:r>
          </a:p>
        </p:txBody>
      </p:sp>
      <p:sp>
        <p:nvSpPr>
          <p:cNvPr id="4" name="Content Placeholder 3">
            <a:extLst>
              <a:ext uri="{FF2B5EF4-FFF2-40B4-BE49-F238E27FC236}">
                <a16:creationId xmlns:a16="http://schemas.microsoft.com/office/drawing/2014/main" id="{74160DFF-2E7E-7A22-819A-C011020DFF01}"/>
              </a:ext>
            </a:extLst>
          </p:cNvPr>
          <p:cNvSpPr>
            <a:spLocks noGrp="1"/>
          </p:cNvSpPr>
          <p:nvPr>
            <p:ph sz="quarter" idx="31"/>
          </p:nvPr>
        </p:nvSpPr>
        <p:spPr>
          <a:xfrm>
            <a:off x="3305669" y="2470150"/>
            <a:ext cx="7420819" cy="3676649"/>
          </a:xfrm>
        </p:spPr>
        <p:txBody>
          <a:bodyPr/>
          <a:lstStyle/>
          <a:p>
            <a:pPr marR="0" rtl="0"/>
            <a:r>
              <a:rPr lang="en-US" sz="2400" b="0" i="0" u="none" strike="noStrike" baseline="0" dirty="0">
                <a:solidFill>
                  <a:schemeClr val="bg2"/>
                </a:solidFill>
                <a:latin typeface="Verdana" panose="020B0604030504040204" pitchFamily="34" charset="0"/>
              </a:rPr>
              <a:t>Physical – help someone in need</a:t>
            </a:r>
          </a:p>
          <a:p>
            <a:pPr marR="0" rtl="0"/>
            <a:r>
              <a:rPr lang="en-US" sz="2800" b="1" i="0" u="none" strike="noStrike" baseline="0" dirty="0">
                <a:solidFill>
                  <a:schemeClr val="bg2"/>
                </a:solidFill>
                <a:latin typeface="Verdana" panose="020B0604030504040204" pitchFamily="34" charset="0"/>
              </a:rPr>
              <a:t>Emotional</a:t>
            </a:r>
            <a:r>
              <a:rPr lang="en-US" sz="2800" b="0" i="0" u="none" strike="noStrike" baseline="0" dirty="0">
                <a:solidFill>
                  <a:schemeClr val="bg2"/>
                </a:solidFill>
                <a:latin typeface="Verdana" panose="020B0604030504040204" pitchFamily="34" charset="0"/>
              </a:rPr>
              <a:t> – listen, support, encourage</a:t>
            </a:r>
          </a:p>
          <a:p>
            <a:pPr marR="0" rtl="0"/>
            <a:endParaRPr lang="en-US" sz="2800" dirty="0">
              <a:solidFill>
                <a:schemeClr val="bg2"/>
              </a:solidFill>
              <a:latin typeface="Verdana" panose="020B0604030504040204" pitchFamily="34" charset="0"/>
            </a:endParaRPr>
          </a:p>
        </p:txBody>
      </p:sp>
      <p:sp>
        <p:nvSpPr>
          <p:cNvPr id="3" name="Slide Number Placeholder 2">
            <a:extLst>
              <a:ext uri="{FF2B5EF4-FFF2-40B4-BE49-F238E27FC236}">
                <a16:creationId xmlns:a16="http://schemas.microsoft.com/office/drawing/2014/main" id="{64347AE7-D6A2-42FB-3D58-6297742FC352}"/>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13</a:t>
            </a:fld>
            <a:endParaRPr lang="en-US" dirty="0"/>
          </a:p>
        </p:txBody>
      </p:sp>
    </p:spTree>
    <p:extLst>
      <p:ext uri="{BB962C8B-B14F-4D97-AF65-F5344CB8AC3E}">
        <p14:creationId xmlns:p14="http://schemas.microsoft.com/office/powerpoint/2010/main" val="508853360"/>
      </p:ext>
    </p:extLst>
  </p:cSld>
  <p:clrMapOvr>
    <a:masterClrMapping/>
  </p:clrMapOvr>
  <p:transition spd="med">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0903-003B-273E-3584-5312F76C3EF3}"/>
              </a:ext>
            </a:extLst>
          </p:cNvPr>
          <p:cNvSpPr>
            <a:spLocks noGrp="1"/>
          </p:cNvSpPr>
          <p:nvPr>
            <p:ph type="title"/>
          </p:nvPr>
        </p:nvSpPr>
        <p:spPr>
          <a:xfrm>
            <a:off x="3305669" y="113097"/>
            <a:ext cx="7420819" cy="1656304"/>
          </a:xfrm>
        </p:spPr>
        <p:txBody>
          <a:bodyPr/>
          <a:lstStyle/>
          <a:p>
            <a:r>
              <a:rPr lang="en-US" dirty="0"/>
              <a:t>7. Do something nice this week</a:t>
            </a:r>
          </a:p>
        </p:txBody>
      </p:sp>
      <p:sp>
        <p:nvSpPr>
          <p:cNvPr id="4" name="Content Placeholder 3">
            <a:extLst>
              <a:ext uri="{FF2B5EF4-FFF2-40B4-BE49-F238E27FC236}">
                <a16:creationId xmlns:a16="http://schemas.microsoft.com/office/drawing/2014/main" id="{74160DFF-2E7E-7A22-819A-C011020DFF01}"/>
              </a:ext>
            </a:extLst>
          </p:cNvPr>
          <p:cNvSpPr>
            <a:spLocks noGrp="1"/>
          </p:cNvSpPr>
          <p:nvPr>
            <p:ph sz="quarter" idx="31"/>
          </p:nvPr>
        </p:nvSpPr>
        <p:spPr>
          <a:xfrm>
            <a:off x="3305669" y="2470150"/>
            <a:ext cx="7420819" cy="3676649"/>
          </a:xfrm>
        </p:spPr>
        <p:txBody>
          <a:bodyPr/>
          <a:lstStyle/>
          <a:p>
            <a:pPr marR="0" rtl="0"/>
            <a:r>
              <a:rPr lang="en-US" sz="2400" b="0" i="0" u="none" strike="noStrike" baseline="0" dirty="0">
                <a:solidFill>
                  <a:schemeClr val="bg2"/>
                </a:solidFill>
                <a:latin typeface="Verdana" panose="020B0604030504040204" pitchFamily="34" charset="0"/>
              </a:rPr>
              <a:t>Physical – help someone in need</a:t>
            </a:r>
          </a:p>
          <a:p>
            <a:pPr marR="0" rtl="0"/>
            <a:r>
              <a:rPr lang="en-US" sz="2400" b="0" i="0" u="none" strike="noStrike" baseline="0" dirty="0">
                <a:solidFill>
                  <a:schemeClr val="bg2"/>
                </a:solidFill>
                <a:latin typeface="Verdana" panose="020B0604030504040204" pitchFamily="34" charset="0"/>
              </a:rPr>
              <a:t>Emotional – listen, support, encourage</a:t>
            </a:r>
          </a:p>
          <a:p>
            <a:pPr marR="0" rtl="0"/>
            <a:r>
              <a:rPr lang="en-US" sz="2800" b="1" i="0" u="none" strike="noStrike" baseline="0" dirty="0">
                <a:solidFill>
                  <a:schemeClr val="bg2"/>
                </a:solidFill>
                <a:latin typeface="Verdana" panose="020B0604030504040204" pitchFamily="34" charset="0"/>
              </a:rPr>
              <a:t>Spiritual</a:t>
            </a:r>
            <a:r>
              <a:rPr lang="en-US" sz="2800" b="0" i="0" u="none" strike="noStrike" baseline="0" dirty="0">
                <a:solidFill>
                  <a:schemeClr val="bg2"/>
                </a:solidFill>
                <a:latin typeface="Verdana" panose="020B0604030504040204" pitchFamily="34" charset="0"/>
              </a:rPr>
              <a:t> – self-examine your life, make changes, corrections</a:t>
            </a:r>
          </a:p>
          <a:p>
            <a:r>
              <a:rPr lang="en-US" sz="2800" b="0" i="0" u="none" strike="noStrike" baseline="0" dirty="0">
                <a:solidFill>
                  <a:schemeClr val="bg2"/>
                </a:solidFill>
                <a:latin typeface="Verdana" panose="020B0604030504040204" pitchFamily="34" charset="0"/>
              </a:rPr>
              <a:t>(2Co 13:5a)  Examine yourselves </a:t>
            </a:r>
            <a:r>
              <a:rPr lang="en-US" sz="2800" b="0" i="1" u="none" strike="noStrike" baseline="0" dirty="0">
                <a:solidFill>
                  <a:schemeClr val="bg2"/>
                </a:solidFill>
                <a:latin typeface="Verdana" panose="020B0604030504040204" pitchFamily="34" charset="0"/>
              </a:rPr>
              <a:t>as to</a:t>
            </a:r>
            <a:r>
              <a:rPr lang="en-US" sz="2800" b="0" i="0" u="none" strike="noStrike" baseline="0" dirty="0">
                <a:solidFill>
                  <a:schemeClr val="bg2"/>
                </a:solidFill>
                <a:latin typeface="Verdana" panose="020B0604030504040204" pitchFamily="34" charset="0"/>
              </a:rPr>
              <a:t> whether you are in the faith. Test yourselves.</a:t>
            </a:r>
          </a:p>
        </p:txBody>
      </p:sp>
      <p:sp>
        <p:nvSpPr>
          <p:cNvPr id="3" name="Slide Number Placeholder 2">
            <a:extLst>
              <a:ext uri="{FF2B5EF4-FFF2-40B4-BE49-F238E27FC236}">
                <a16:creationId xmlns:a16="http://schemas.microsoft.com/office/drawing/2014/main" id="{64347AE7-D6A2-42FB-3D58-6297742FC352}"/>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14</a:t>
            </a:fld>
            <a:endParaRPr lang="en-US" dirty="0"/>
          </a:p>
        </p:txBody>
      </p:sp>
    </p:spTree>
    <p:extLst>
      <p:ext uri="{BB962C8B-B14F-4D97-AF65-F5344CB8AC3E}">
        <p14:creationId xmlns:p14="http://schemas.microsoft.com/office/powerpoint/2010/main" val="2809627997"/>
      </p:ext>
    </p:extLst>
  </p:cSld>
  <p:clrMapOvr>
    <a:masterClrMapping/>
  </p:clrMapOvr>
  <p:transition spd="med">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0903-003B-273E-3584-5312F76C3EF3}"/>
              </a:ext>
            </a:extLst>
          </p:cNvPr>
          <p:cNvSpPr>
            <a:spLocks noGrp="1"/>
          </p:cNvSpPr>
          <p:nvPr>
            <p:ph type="title"/>
          </p:nvPr>
        </p:nvSpPr>
        <p:spPr>
          <a:xfrm>
            <a:off x="3305669" y="113097"/>
            <a:ext cx="7420819" cy="1656304"/>
          </a:xfrm>
        </p:spPr>
        <p:txBody>
          <a:bodyPr/>
          <a:lstStyle/>
          <a:p>
            <a:r>
              <a:rPr lang="en-US" dirty="0"/>
              <a:t>introduction</a:t>
            </a:r>
          </a:p>
        </p:txBody>
      </p:sp>
      <p:sp>
        <p:nvSpPr>
          <p:cNvPr id="4" name="Content Placeholder 3">
            <a:extLst>
              <a:ext uri="{FF2B5EF4-FFF2-40B4-BE49-F238E27FC236}">
                <a16:creationId xmlns:a16="http://schemas.microsoft.com/office/drawing/2014/main" id="{74160DFF-2E7E-7A22-819A-C011020DFF01}"/>
              </a:ext>
            </a:extLst>
          </p:cNvPr>
          <p:cNvSpPr>
            <a:spLocks noGrp="1"/>
          </p:cNvSpPr>
          <p:nvPr>
            <p:ph sz="quarter" idx="31"/>
          </p:nvPr>
        </p:nvSpPr>
        <p:spPr>
          <a:xfrm>
            <a:off x="3305669" y="2470150"/>
            <a:ext cx="7420819" cy="3676649"/>
          </a:xfrm>
        </p:spPr>
        <p:txBody>
          <a:bodyPr/>
          <a:lstStyle/>
          <a:p>
            <a:r>
              <a:rPr lang="en-US" sz="3200" dirty="0"/>
              <a:t>“I am not happy.” - Depression</a:t>
            </a:r>
          </a:p>
          <a:p>
            <a:r>
              <a:rPr lang="en-US" sz="3200" dirty="0"/>
              <a:t>“I want to be happy” – Selfishness</a:t>
            </a:r>
          </a:p>
          <a:p>
            <a:r>
              <a:rPr lang="en-US" sz="3200" dirty="0"/>
              <a:t>What is true happiness?</a:t>
            </a:r>
          </a:p>
          <a:p>
            <a:r>
              <a:rPr lang="en-US" sz="3200" dirty="0"/>
              <a:t>How do I have a happy life?</a:t>
            </a:r>
          </a:p>
        </p:txBody>
      </p:sp>
      <p:sp>
        <p:nvSpPr>
          <p:cNvPr id="3" name="Slide Number Placeholder 2">
            <a:extLst>
              <a:ext uri="{FF2B5EF4-FFF2-40B4-BE49-F238E27FC236}">
                <a16:creationId xmlns:a16="http://schemas.microsoft.com/office/drawing/2014/main" id="{64347AE7-D6A2-42FB-3D58-6297742FC352}"/>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2</a:t>
            </a:fld>
            <a:endParaRPr lang="en-US" dirty="0"/>
          </a:p>
        </p:txBody>
      </p:sp>
    </p:spTree>
    <p:extLst>
      <p:ext uri="{BB962C8B-B14F-4D97-AF65-F5344CB8AC3E}">
        <p14:creationId xmlns:p14="http://schemas.microsoft.com/office/powerpoint/2010/main" val="1962637282"/>
      </p:ext>
    </p:extLst>
  </p:cSld>
  <p:clrMapOvr>
    <a:masterClrMapping/>
  </p:clrMapOvr>
  <p:transition spd="med">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0903-003B-273E-3584-5312F76C3EF3}"/>
              </a:ext>
            </a:extLst>
          </p:cNvPr>
          <p:cNvSpPr>
            <a:spLocks noGrp="1"/>
          </p:cNvSpPr>
          <p:nvPr>
            <p:ph type="title"/>
          </p:nvPr>
        </p:nvSpPr>
        <p:spPr>
          <a:xfrm>
            <a:off x="3305669" y="113097"/>
            <a:ext cx="7420819" cy="1656304"/>
          </a:xfrm>
        </p:spPr>
        <p:txBody>
          <a:bodyPr/>
          <a:lstStyle/>
          <a:p>
            <a:r>
              <a:rPr lang="en-US" dirty="0"/>
              <a:t>introduction</a:t>
            </a:r>
          </a:p>
        </p:txBody>
      </p:sp>
      <p:sp>
        <p:nvSpPr>
          <p:cNvPr id="4" name="Content Placeholder 3">
            <a:extLst>
              <a:ext uri="{FF2B5EF4-FFF2-40B4-BE49-F238E27FC236}">
                <a16:creationId xmlns:a16="http://schemas.microsoft.com/office/drawing/2014/main" id="{74160DFF-2E7E-7A22-819A-C011020DFF01}"/>
              </a:ext>
            </a:extLst>
          </p:cNvPr>
          <p:cNvSpPr>
            <a:spLocks noGrp="1"/>
          </p:cNvSpPr>
          <p:nvPr>
            <p:ph sz="quarter" idx="31"/>
          </p:nvPr>
        </p:nvSpPr>
        <p:spPr>
          <a:xfrm>
            <a:off x="3305669" y="2470150"/>
            <a:ext cx="7420819" cy="3676649"/>
          </a:xfrm>
        </p:spPr>
        <p:txBody>
          <a:bodyPr/>
          <a:lstStyle/>
          <a:p>
            <a:pPr marR="0" algn="l" rtl="0"/>
            <a:r>
              <a:rPr lang="en-US" sz="2400" b="0" i="0" u="none" strike="noStrike" baseline="0" dirty="0">
                <a:solidFill>
                  <a:schemeClr val="bg2"/>
                </a:solidFill>
                <a:latin typeface="Verdana" panose="020B0604030504040204" pitchFamily="34" charset="0"/>
              </a:rPr>
              <a:t>(</a:t>
            </a:r>
            <a:r>
              <a:rPr lang="en-US" sz="2400" b="0" i="0" u="none" strike="noStrike" baseline="0" dirty="0" err="1">
                <a:solidFill>
                  <a:schemeClr val="bg2"/>
                </a:solidFill>
                <a:latin typeface="Verdana" panose="020B0604030504040204" pitchFamily="34" charset="0"/>
              </a:rPr>
              <a:t>Php</a:t>
            </a:r>
            <a:r>
              <a:rPr lang="en-US" sz="2400" b="0" i="0" u="none" strike="noStrike" baseline="0" dirty="0">
                <a:solidFill>
                  <a:schemeClr val="bg2"/>
                </a:solidFill>
                <a:latin typeface="Verdana" panose="020B0604030504040204" pitchFamily="34" charset="0"/>
              </a:rPr>
              <a:t> 4:13)  I can do all things through Christ who strengthens me.</a:t>
            </a:r>
          </a:p>
          <a:p>
            <a:pPr marR="0" algn="l" rtl="0"/>
            <a:r>
              <a:rPr lang="en-US" sz="2400" b="0" i="0" u="none" strike="noStrike" baseline="0" dirty="0">
                <a:solidFill>
                  <a:schemeClr val="bg2"/>
                </a:solidFill>
                <a:latin typeface="Verdana" panose="020B0604030504040204" pitchFamily="34" charset="0"/>
              </a:rPr>
              <a:t>(1Co 10:13)  No temptation has overtaken you except such as is common to man; but God </a:t>
            </a:r>
            <a:r>
              <a:rPr lang="en-US" sz="2400" b="0" i="1" u="none" strike="noStrike" baseline="0" dirty="0">
                <a:solidFill>
                  <a:schemeClr val="bg2"/>
                </a:solidFill>
                <a:latin typeface="Verdana" panose="020B0604030504040204" pitchFamily="34" charset="0"/>
              </a:rPr>
              <a:t>is</a:t>
            </a:r>
            <a:r>
              <a:rPr lang="en-US" sz="2400" b="0" i="0" u="none" strike="noStrike" baseline="0" dirty="0">
                <a:solidFill>
                  <a:schemeClr val="bg2"/>
                </a:solidFill>
                <a:latin typeface="Verdana" panose="020B0604030504040204" pitchFamily="34" charset="0"/>
              </a:rPr>
              <a:t> faithful, who will not allow you to be tempted beyond what you are able, but with the temptation will also make the way of escape, that you may be able to bear </a:t>
            </a:r>
            <a:r>
              <a:rPr lang="en-US" sz="2400" b="0" i="1" u="none" strike="noStrike" baseline="0" dirty="0">
                <a:solidFill>
                  <a:schemeClr val="bg2"/>
                </a:solidFill>
                <a:latin typeface="Verdana" panose="020B0604030504040204" pitchFamily="34" charset="0"/>
              </a:rPr>
              <a:t>it.</a:t>
            </a:r>
            <a:endParaRPr lang="en-US" sz="2400" b="0" i="0" u="none" strike="noStrike" baseline="0" dirty="0">
              <a:solidFill>
                <a:schemeClr val="bg2"/>
              </a:solidFill>
              <a:latin typeface="Verdana" panose="020B0604030504040204" pitchFamily="34" charset="0"/>
            </a:endParaRPr>
          </a:p>
        </p:txBody>
      </p:sp>
      <p:sp>
        <p:nvSpPr>
          <p:cNvPr id="3" name="Slide Number Placeholder 2">
            <a:extLst>
              <a:ext uri="{FF2B5EF4-FFF2-40B4-BE49-F238E27FC236}">
                <a16:creationId xmlns:a16="http://schemas.microsoft.com/office/drawing/2014/main" id="{64347AE7-D6A2-42FB-3D58-6297742FC352}"/>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3</a:t>
            </a:fld>
            <a:endParaRPr lang="en-US" dirty="0"/>
          </a:p>
        </p:txBody>
      </p:sp>
    </p:spTree>
    <p:extLst>
      <p:ext uri="{BB962C8B-B14F-4D97-AF65-F5344CB8AC3E}">
        <p14:creationId xmlns:p14="http://schemas.microsoft.com/office/powerpoint/2010/main" val="2746705704"/>
      </p:ext>
    </p:extLst>
  </p:cSld>
  <p:clrMapOvr>
    <a:masterClrMapping/>
  </p:clrMapOvr>
  <p:transition spd="med">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0903-003B-273E-3584-5312F76C3EF3}"/>
              </a:ext>
            </a:extLst>
          </p:cNvPr>
          <p:cNvSpPr>
            <a:spLocks noGrp="1"/>
          </p:cNvSpPr>
          <p:nvPr>
            <p:ph type="title"/>
          </p:nvPr>
        </p:nvSpPr>
        <p:spPr>
          <a:xfrm>
            <a:off x="3305669" y="113097"/>
            <a:ext cx="7420819" cy="1656304"/>
          </a:xfrm>
        </p:spPr>
        <p:txBody>
          <a:bodyPr/>
          <a:lstStyle/>
          <a:p>
            <a:r>
              <a:rPr lang="en-US" dirty="0"/>
              <a:t>1. Commit life to Christ</a:t>
            </a:r>
          </a:p>
        </p:txBody>
      </p:sp>
      <p:sp>
        <p:nvSpPr>
          <p:cNvPr id="4" name="Content Placeholder 3">
            <a:extLst>
              <a:ext uri="{FF2B5EF4-FFF2-40B4-BE49-F238E27FC236}">
                <a16:creationId xmlns:a16="http://schemas.microsoft.com/office/drawing/2014/main" id="{74160DFF-2E7E-7A22-819A-C011020DFF01}"/>
              </a:ext>
            </a:extLst>
          </p:cNvPr>
          <p:cNvSpPr>
            <a:spLocks noGrp="1"/>
          </p:cNvSpPr>
          <p:nvPr>
            <p:ph sz="quarter" idx="31"/>
          </p:nvPr>
        </p:nvSpPr>
        <p:spPr>
          <a:xfrm>
            <a:off x="3305669" y="2470150"/>
            <a:ext cx="7420819" cy="3676649"/>
          </a:xfrm>
        </p:spPr>
        <p:txBody>
          <a:bodyPr/>
          <a:lstStyle/>
          <a:p>
            <a:pPr marL="0" indent="0">
              <a:buNone/>
            </a:pPr>
            <a:endParaRPr lang="en-US" sz="2800" b="0" i="0" u="none" strike="noStrike" baseline="0" dirty="0">
              <a:solidFill>
                <a:schemeClr val="bg2"/>
              </a:solidFill>
              <a:latin typeface="Verdana" panose="020B0604030504040204" pitchFamily="34" charset="0"/>
            </a:endParaRPr>
          </a:p>
          <a:p>
            <a:pPr marL="0" indent="0">
              <a:buNone/>
            </a:pPr>
            <a:r>
              <a:rPr lang="en-US" sz="2800" b="0" i="0" u="none" strike="noStrike" baseline="0" dirty="0">
                <a:solidFill>
                  <a:schemeClr val="bg2"/>
                </a:solidFill>
                <a:latin typeface="Verdana" panose="020B0604030504040204" pitchFamily="34" charset="0"/>
              </a:rPr>
              <a:t>(Col 3:17)  And </a:t>
            </a:r>
            <a:r>
              <a:rPr lang="en-US" sz="2800" b="0" i="1" u="none" strike="noStrike" baseline="0" dirty="0">
                <a:solidFill>
                  <a:schemeClr val="bg2"/>
                </a:solidFill>
                <a:latin typeface="Verdana" panose="020B0604030504040204" pitchFamily="34" charset="0"/>
              </a:rPr>
              <a:t>whatever</a:t>
            </a:r>
            <a:r>
              <a:rPr lang="en-US" sz="2800" b="0" i="0" u="none" strike="noStrike" baseline="0" dirty="0">
                <a:solidFill>
                  <a:schemeClr val="bg2"/>
                </a:solidFill>
                <a:latin typeface="Verdana" panose="020B0604030504040204" pitchFamily="34" charset="0"/>
              </a:rPr>
              <a:t> you do in word or deed, </a:t>
            </a:r>
            <a:r>
              <a:rPr lang="en-US" sz="2800" b="0" i="1" u="none" strike="noStrike" baseline="0" dirty="0">
                <a:solidFill>
                  <a:schemeClr val="bg2"/>
                </a:solidFill>
                <a:latin typeface="Verdana" panose="020B0604030504040204" pitchFamily="34" charset="0"/>
              </a:rPr>
              <a:t>do</a:t>
            </a:r>
            <a:r>
              <a:rPr lang="en-US" sz="2800" b="0" i="0" u="none" strike="noStrike" baseline="0" dirty="0">
                <a:solidFill>
                  <a:schemeClr val="bg2"/>
                </a:solidFill>
                <a:latin typeface="Verdana" panose="020B0604030504040204" pitchFamily="34" charset="0"/>
              </a:rPr>
              <a:t> all in the name of the Lord Jesus, giving thanks to God the Father through Him.</a:t>
            </a:r>
          </a:p>
        </p:txBody>
      </p:sp>
      <p:sp>
        <p:nvSpPr>
          <p:cNvPr id="3" name="Slide Number Placeholder 2">
            <a:extLst>
              <a:ext uri="{FF2B5EF4-FFF2-40B4-BE49-F238E27FC236}">
                <a16:creationId xmlns:a16="http://schemas.microsoft.com/office/drawing/2014/main" id="{64347AE7-D6A2-42FB-3D58-6297742FC352}"/>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4</a:t>
            </a:fld>
            <a:endParaRPr lang="en-US" dirty="0"/>
          </a:p>
        </p:txBody>
      </p:sp>
    </p:spTree>
    <p:extLst>
      <p:ext uri="{BB962C8B-B14F-4D97-AF65-F5344CB8AC3E}">
        <p14:creationId xmlns:p14="http://schemas.microsoft.com/office/powerpoint/2010/main" val="1964294749"/>
      </p:ext>
    </p:extLst>
  </p:cSld>
  <p:clrMapOvr>
    <a:masterClrMapping/>
  </p:clrMapOvr>
  <p:transition spd="med">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0903-003B-273E-3584-5312F76C3EF3}"/>
              </a:ext>
            </a:extLst>
          </p:cNvPr>
          <p:cNvSpPr>
            <a:spLocks noGrp="1"/>
          </p:cNvSpPr>
          <p:nvPr>
            <p:ph type="title"/>
          </p:nvPr>
        </p:nvSpPr>
        <p:spPr>
          <a:xfrm>
            <a:off x="3305669" y="113097"/>
            <a:ext cx="7420819" cy="1656304"/>
          </a:xfrm>
        </p:spPr>
        <p:txBody>
          <a:bodyPr/>
          <a:lstStyle/>
          <a:p>
            <a:r>
              <a:rPr lang="en-US" dirty="0"/>
              <a:t>2. Have a quiet time</a:t>
            </a:r>
          </a:p>
        </p:txBody>
      </p:sp>
      <p:sp>
        <p:nvSpPr>
          <p:cNvPr id="4" name="Content Placeholder 3">
            <a:extLst>
              <a:ext uri="{FF2B5EF4-FFF2-40B4-BE49-F238E27FC236}">
                <a16:creationId xmlns:a16="http://schemas.microsoft.com/office/drawing/2014/main" id="{74160DFF-2E7E-7A22-819A-C011020DFF01}"/>
              </a:ext>
            </a:extLst>
          </p:cNvPr>
          <p:cNvSpPr>
            <a:spLocks noGrp="1"/>
          </p:cNvSpPr>
          <p:nvPr>
            <p:ph sz="quarter" idx="31"/>
          </p:nvPr>
        </p:nvSpPr>
        <p:spPr>
          <a:xfrm>
            <a:off x="3305669" y="2470150"/>
            <a:ext cx="7420819" cy="3676649"/>
          </a:xfrm>
        </p:spPr>
        <p:txBody>
          <a:bodyPr/>
          <a:lstStyle/>
          <a:p>
            <a:pPr marL="0" indent="0" algn="ctr">
              <a:buNone/>
            </a:pPr>
            <a:r>
              <a:rPr lang="en-US" sz="2800" b="0" i="0" u="none" strike="noStrike" baseline="0" dirty="0">
                <a:solidFill>
                  <a:schemeClr val="bg2"/>
                </a:solidFill>
                <a:latin typeface="Verdana" panose="020B0604030504040204" pitchFamily="34" charset="0"/>
              </a:rPr>
              <a:t>ACTSS of prayer</a:t>
            </a:r>
          </a:p>
          <a:p>
            <a:pPr marL="0" indent="0">
              <a:buNone/>
            </a:pPr>
            <a:r>
              <a:rPr lang="en-US" sz="2800" dirty="0">
                <a:solidFill>
                  <a:schemeClr val="bg2"/>
                </a:solidFill>
                <a:latin typeface="Verdana" panose="020B0604030504040204" pitchFamily="34" charset="0"/>
              </a:rPr>
              <a:t>Adoration</a:t>
            </a:r>
          </a:p>
          <a:p>
            <a:pPr marL="0" indent="0">
              <a:buNone/>
            </a:pPr>
            <a:r>
              <a:rPr lang="en-US" sz="2800" b="0" i="0" u="none" strike="noStrike" baseline="0" dirty="0">
                <a:solidFill>
                  <a:schemeClr val="bg2"/>
                </a:solidFill>
                <a:latin typeface="Verdana" panose="020B0604030504040204" pitchFamily="34" charset="0"/>
              </a:rPr>
              <a:t>Confession</a:t>
            </a:r>
          </a:p>
          <a:p>
            <a:pPr marL="0" indent="0">
              <a:buNone/>
            </a:pPr>
            <a:r>
              <a:rPr lang="en-US" sz="2800" dirty="0">
                <a:solidFill>
                  <a:schemeClr val="bg2"/>
                </a:solidFill>
                <a:latin typeface="Verdana" panose="020B0604030504040204" pitchFamily="34" charset="0"/>
              </a:rPr>
              <a:t>Thanksgiving</a:t>
            </a:r>
          </a:p>
          <a:p>
            <a:pPr marL="0" indent="0">
              <a:buNone/>
            </a:pPr>
            <a:r>
              <a:rPr lang="en-US" sz="2800" b="0" i="0" u="none" strike="noStrike" baseline="0" dirty="0">
                <a:solidFill>
                  <a:schemeClr val="bg2"/>
                </a:solidFill>
                <a:latin typeface="Verdana" panose="020B0604030504040204" pitchFamily="34" charset="0"/>
              </a:rPr>
              <a:t>Supplication</a:t>
            </a:r>
            <a:endParaRPr lang="en-US" sz="2800" dirty="0">
              <a:solidFill>
                <a:schemeClr val="bg2"/>
              </a:solidFill>
              <a:latin typeface="Verdana" panose="020B0604030504040204" pitchFamily="34" charset="0"/>
            </a:endParaRPr>
          </a:p>
          <a:p>
            <a:pPr marL="0" indent="0">
              <a:buNone/>
            </a:pPr>
            <a:r>
              <a:rPr lang="en-US" sz="2800" b="0" i="0" u="none" strike="noStrike" baseline="0" dirty="0">
                <a:solidFill>
                  <a:schemeClr val="bg2"/>
                </a:solidFill>
                <a:latin typeface="Verdana" panose="020B0604030504040204" pitchFamily="34" charset="0"/>
              </a:rPr>
              <a:t>Submission </a:t>
            </a:r>
          </a:p>
          <a:p>
            <a:pPr marL="0" indent="0">
              <a:buNone/>
            </a:pPr>
            <a:endParaRPr lang="en-US" sz="2800" b="0" i="0" u="none" strike="noStrike" baseline="0" dirty="0">
              <a:solidFill>
                <a:schemeClr val="bg2"/>
              </a:solidFill>
              <a:latin typeface="Verdana" panose="020B0604030504040204" pitchFamily="34" charset="0"/>
            </a:endParaRPr>
          </a:p>
        </p:txBody>
      </p:sp>
      <p:sp>
        <p:nvSpPr>
          <p:cNvPr id="3" name="Slide Number Placeholder 2">
            <a:extLst>
              <a:ext uri="{FF2B5EF4-FFF2-40B4-BE49-F238E27FC236}">
                <a16:creationId xmlns:a16="http://schemas.microsoft.com/office/drawing/2014/main" id="{64347AE7-D6A2-42FB-3D58-6297742FC352}"/>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5</a:t>
            </a:fld>
            <a:endParaRPr lang="en-US" dirty="0"/>
          </a:p>
        </p:txBody>
      </p:sp>
    </p:spTree>
    <p:extLst>
      <p:ext uri="{BB962C8B-B14F-4D97-AF65-F5344CB8AC3E}">
        <p14:creationId xmlns:p14="http://schemas.microsoft.com/office/powerpoint/2010/main" val="691267859"/>
      </p:ext>
    </p:extLst>
  </p:cSld>
  <p:clrMapOvr>
    <a:masterClrMapping/>
  </p:clrMapOvr>
  <p:transition spd="med">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0903-003B-273E-3584-5312F76C3EF3}"/>
              </a:ext>
            </a:extLst>
          </p:cNvPr>
          <p:cNvSpPr>
            <a:spLocks noGrp="1"/>
          </p:cNvSpPr>
          <p:nvPr>
            <p:ph type="title"/>
          </p:nvPr>
        </p:nvSpPr>
        <p:spPr>
          <a:xfrm>
            <a:off x="3305669" y="113097"/>
            <a:ext cx="7420819" cy="1656304"/>
          </a:xfrm>
        </p:spPr>
        <p:txBody>
          <a:bodyPr/>
          <a:lstStyle/>
          <a:p>
            <a:r>
              <a:rPr lang="en-US" dirty="0"/>
              <a:t>2. Have a quiet time</a:t>
            </a:r>
          </a:p>
        </p:txBody>
      </p:sp>
      <p:sp>
        <p:nvSpPr>
          <p:cNvPr id="4" name="Content Placeholder 3">
            <a:extLst>
              <a:ext uri="{FF2B5EF4-FFF2-40B4-BE49-F238E27FC236}">
                <a16:creationId xmlns:a16="http://schemas.microsoft.com/office/drawing/2014/main" id="{74160DFF-2E7E-7A22-819A-C011020DFF01}"/>
              </a:ext>
            </a:extLst>
          </p:cNvPr>
          <p:cNvSpPr>
            <a:spLocks noGrp="1"/>
          </p:cNvSpPr>
          <p:nvPr>
            <p:ph sz="quarter" idx="31"/>
          </p:nvPr>
        </p:nvSpPr>
        <p:spPr>
          <a:xfrm>
            <a:off x="3305669" y="2470150"/>
            <a:ext cx="7420819" cy="3676649"/>
          </a:xfrm>
        </p:spPr>
        <p:txBody>
          <a:bodyPr/>
          <a:lstStyle/>
          <a:p>
            <a:pPr marL="0" indent="0">
              <a:buNone/>
            </a:pPr>
            <a:r>
              <a:rPr lang="en-US" sz="2400" b="0" i="0" u="none" strike="noStrike" baseline="0" dirty="0">
                <a:solidFill>
                  <a:schemeClr val="bg2"/>
                </a:solidFill>
                <a:latin typeface="Verdana" panose="020B0604030504040204" pitchFamily="34" charset="0"/>
              </a:rPr>
              <a:t>(Col 3:16)  Let the word of Christ dwell in you richly in all wisdom, teaching and admonishing one another in psalms and hymns and spiritual songs, singing with grace in your hearts to the Lord.</a:t>
            </a:r>
          </a:p>
          <a:p>
            <a:pPr marL="0" indent="0">
              <a:buNone/>
            </a:pPr>
            <a:r>
              <a:rPr lang="en-US" sz="2400" b="0" i="0" u="none" strike="noStrike" baseline="0" dirty="0">
                <a:solidFill>
                  <a:schemeClr val="bg2"/>
                </a:solidFill>
                <a:latin typeface="Verdana" panose="020B0604030504040204" pitchFamily="34" charset="0"/>
              </a:rPr>
              <a:t>(Isa 55:6)  Seek the LORD while He may be found, Call upon Him while He is near.</a:t>
            </a:r>
          </a:p>
        </p:txBody>
      </p:sp>
      <p:sp>
        <p:nvSpPr>
          <p:cNvPr id="3" name="Slide Number Placeholder 2">
            <a:extLst>
              <a:ext uri="{FF2B5EF4-FFF2-40B4-BE49-F238E27FC236}">
                <a16:creationId xmlns:a16="http://schemas.microsoft.com/office/drawing/2014/main" id="{64347AE7-D6A2-42FB-3D58-6297742FC352}"/>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6</a:t>
            </a:fld>
            <a:endParaRPr lang="en-US" dirty="0"/>
          </a:p>
        </p:txBody>
      </p:sp>
    </p:spTree>
    <p:extLst>
      <p:ext uri="{BB962C8B-B14F-4D97-AF65-F5344CB8AC3E}">
        <p14:creationId xmlns:p14="http://schemas.microsoft.com/office/powerpoint/2010/main" val="520301479"/>
      </p:ext>
    </p:extLst>
  </p:cSld>
  <p:clrMapOvr>
    <a:masterClrMapping/>
  </p:clrMapOvr>
  <p:transition spd="med">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0903-003B-273E-3584-5312F76C3EF3}"/>
              </a:ext>
            </a:extLst>
          </p:cNvPr>
          <p:cNvSpPr>
            <a:spLocks noGrp="1"/>
          </p:cNvSpPr>
          <p:nvPr>
            <p:ph type="title"/>
          </p:nvPr>
        </p:nvSpPr>
        <p:spPr>
          <a:xfrm>
            <a:off x="3305669" y="113097"/>
            <a:ext cx="7420819" cy="1656304"/>
          </a:xfrm>
        </p:spPr>
        <p:txBody>
          <a:bodyPr/>
          <a:lstStyle/>
          <a:p>
            <a:r>
              <a:rPr lang="en-US" dirty="0"/>
              <a:t>3. Get rid of grudges - daily</a:t>
            </a:r>
          </a:p>
        </p:txBody>
      </p:sp>
      <p:sp>
        <p:nvSpPr>
          <p:cNvPr id="4" name="Content Placeholder 3">
            <a:extLst>
              <a:ext uri="{FF2B5EF4-FFF2-40B4-BE49-F238E27FC236}">
                <a16:creationId xmlns:a16="http://schemas.microsoft.com/office/drawing/2014/main" id="{74160DFF-2E7E-7A22-819A-C011020DFF01}"/>
              </a:ext>
            </a:extLst>
          </p:cNvPr>
          <p:cNvSpPr>
            <a:spLocks noGrp="1"/>
          </p:cNvSpPr>
          <p:nvPr>
            <p:ph sz="quarter" idx="31"/>
          </p:nvPr>
        </p:nvSpPr>
        <p:spPr>
          <a:xfrm>
            <a:off x="3305669" y="2470150"/>
            <a:ext cx="7420819" cy="3676649"/>
          </a:xfrm>
        </p:spPr>
        <p:txBody>
          <a:bodyPr/>
          <a:lstStyle/>
          <a:p>
            <a:pPr marR="0" algn="l" rtl="0"/>
            <a:r>
              <a:rPr lang="en-US" sz="2800" b="0" i="0" u="none" strike="noStrike" baseline="0" dirty="0">
                <a:solidFill>
                  <a:schemeClr val="bg2"/>
                </a:solidFill>
                <a:latin typeface="Verdana" panose="020B0604030504040204" pitchFamily="34" charset="0"/>
              </a:rPr>
              <a:t>(Eph 4:26)  "BE ANGRY, AND DO NOT SIN": do not let the sun go down on your wrath,</a:t>
            </a:r>
          </a:p>
          <a:p>
            <a:pPr marR="0" algn="l" rtl="0"/>
            <a:r>
              <a:rPr lang="en-US" sz="2800" dirty="0">
                <a:solidFill>
                  <a:schemeClr val="bg2"/>
                </a:solidFill>
                <a:latin typeface="Verdana" panose="020B0604030504040204" pitchFamily="34" charset="0"/>
              </a:rPr>
              <a:t>Do you </a:t>
            </a:r>
            <a:r>
              <a:rPr lang="en-US" sz="2800" b="0" i="0" u="none" strike="noStrike" baseline="0" dirty="0">
                <a:solidFill>
                  <a:schemeClr val="bg2"/>
                </a:solidFill>
                <a:latin typeface="Verdana" panose="020B0604030504040204" pitchFamily="34" charset="0"/>
              </a:rPr>
              <a:t>have a chip on </a:t>
            </a:r>
            <a:r>
              <a:rPr lang="en-US" sz="2800" dirty="0">
                <a:solidFill>
                  <a:schemeClr val="bg2"/>
                </a:solidFill>
                <a:latin typeface="Verdana" panose="020B0604030504040204" pitchFamily="34" charset="0"/>
              </a:rPr>
              <a:t>you</a:t>
            </a:r>
            <a:r>
              <a:rPr lang="en-US" sz="2800" b="0" i="0" u="none" strike="noStrike" baseline="0" dirty="0">
                <a:solidFill>
                  <a:schemeClr val="bg2"/>
                </a:solidFill>
                <a:latin typeface="Verdana" panose="020B0604030504040204" pitchFamily="34" charset="0"/>
              </a:rPr>
              <a:t>r shoulder?</a:t>
            </a:r>
          </a:p>
          <a:p>
            <a:pPr marR="0" algn="l" rtl="0"/>
            <a:r>
              <a:rPr lang="en-US" sz="2800" dirty="0">
                <a:solidFill>
                  <a:schemeClr val="bg2"/>
                </a:solidFill>
                <a:latin typeface="Verdana" panose="020B0604030504040204" pitchFamily="34" charset="0"/>
              </a:rPr>
              <a:t>Do you have </a:t>
            </a:r>
            <a:r>
              <a:rPr lang="en-US" sz="2800" b="0" i="0" u="none" strike="noStrike" baseline="0" dirty="0">
                <a:solidFill>
                  <a:schemeClr val="bg2"/>
                </a:solidFill>
                <a:latin typeface="Verdana" panose="020B0604030504040204" pitchFamily="34" charset="0"/>
              </a:rPr>
              <a:t>an ax to grind?</a:t>
            </a:r>
          </a:p>
        </p:txBody>
      </p:sp>
      <p:sp>
        <p:nvSpPr>
          <p:cNvPr id="3" name="Slide Number Placeholder 2">
            <a:extLst>
              <a:ext uri="{FF2B5EF4-FFF2-40B4-BE49-F238E27FC236}">
                <a16:creationId xmlns:a16="http://schemas.microsoft.com/office/drawing/2014/main" id="{64347AE7-D6A2-42FB-3D58-6297742FC352}"/>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7</a:t>
            </a:fld>
            <a:endParaRPr lang="en-US" dirty="0"/>
          </a:p>
        </p:txBody>
      </p:sp>
    </p:spTree>
    <p:extLst>
      <p:ext uri="{BB962C8B-B14F-4D97-AF65-F5344CB8AC3E}">
        <p14:creationId xmlns:p14="http://schemas.microsoft.com/office/powerpoint/2010/main" val="1136242584"/>
      </p:ext>
    </p:extLst>
  </p:cSld>
  <p:clrMapOvr>
    <a:masterClrMapping/>
  </p:clrMapOvr>
  <p:transition spd="med">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0903-003B-273E-3584-5312F76C3EF3}"/>
              </a:ext>
            </a:extLst>
          </p:cNvPr>
          <p:cNvSpPr>
            <a:spLocks noGrp="1"/>
          </p:cNvSpPr>
          <p:nvPr>
            <p:ph type="title"/>
          </p:nvPr>
        </p:nvSpPr>
        <p:spPr>
          <a:xfrm>
            <a:off x="3305669" y="113097"/>
            <a:ext cx="7420819" cy="1656304"/>
          </a:xfrm>
        </p:spPr>
        <p:txBody>
          <a:bodyPr/>
          <a:lstStyle/>
          <a:p>
            <a:r>
              <a:rPr lang="en-US" dirty="0"/>
              <a:t>4. Have family time</a:t>
            </a:r>
          </a:p>
        </p:txBody>
      </p:sp>
      <p:sp>
        <p:nvSpPr>
          <p:cNvPr id="4" name="Content Placeholder 3">
            <a:extLst>
              <a:ext uri="{FF2B5EF4-FFF2-40B4-BE49-F238E27FC236}">
                <a16:creationId xmlns:a16="http://schemas.microsoft.com/office/drawing/2014/main" id="{74160DFF-2E7E-7A22-819A-C011020DFF01}"/>
              </a:ext>
            </a:extLst>
          </p:cNvPr>
          <p:cNvSpPr>
            <a:spLocks noGrp="1"/>
          </p:cNvSpPr>
          <p:nvPr>
            <p:ph sz="quarter" idx="31"/>
          </p:nvPr>
        </p:nvSpPr>
        <p:spPr>
          <a:xfrm>
            <a:off x="3305669" y="2470150"/>
            <a:ext cx="7420819" cy="3676649"/>
          </a:xfrm>
        </p:spPr>
        <p:txBody>
          <a:bodyPr/>
          <a:lstStyle/>
          <a:p>
            <a:pPr marR="0" algn="l" rtl="0"/>
            <a:r>
              <a:rPr lang="en-US" sz="2800" b="0" i="0" u="none" strike="noStrike" baseline="0" dirty="0">
                <a:solidFill>
                  <a:schemeClr val="bg2"/>
                </a:solidFill>
                <a:latin typeface="Verdana" panose="020B0604030504040204" pitchFamily="34" charset="0"/>
              </a:rPr>
              <a:t>Spiritual time</a:t>
            </a:r>
          </a:p>
          <a:p>
            <a:pPr lvl="1"/>
            <a:r>
              <a:rPr lang="en-US" sz="2600" dirty="0">
                <a:solidFill>
                  <a:schemeClr val="bg2"/>
                </a:solidFill>
                <a:latin typeface="Verdana" panose="020B0604030504040204" pitchFamily="34" charset="0"/>
              </a:rPr>
              <a:t>Prayer, spiritual study, discussion</a:t>
            </a:r>
          </a:p>
          <a:p>
            <a:r>
              <a:rPr lang="en-US" sz="2800" b="0" i="0" u="none" strike="noStrike" baseline="0" dirty="0">
                <a:solidFill>
                  <a:schemeClr val="bg2"/>
                </a:solidFill>
                <a:latin typeface="Verdana" panose="020B0604030504040204" pitchFamily="34" charset="0"/>
              </a:rPr>
              <a:t>Quality time</a:t>
            </a:r>
          </a:p>
          <a:p>
            <a:pPr lvl="1"/>
            <a:r>
              <a:rPr lang="en-US" sz="2600" dirty="0">
                <a:solidFill>
                  <a:schemeClr val="bg2"/>
                </a:solidFill>
                <a:latin typeface="Verdana" panose="020B0604030504040204" pitchFamily="34" charset="0"/>
              </a:rPr>
              <a:t>Together time – games, movie, travel</a:t>
            </a:r>
            <a:endParaRPr lang="en-US" sz="2600" b="0" i="0" u="none" strike="noStrike" baseline="0" dirty="0">
              <a:solidFill>
                <a:schemeClr val="bg2"/>
              </a:solidFill>
              <a:latin typeface="Verdana" panose="020B0604030504040204" pitchFamily="34" charset="0"/>
            </a:endParaRPr>
          </a:p>
        </p:txBody>
      </p:sp>
      <p:sp>
        <p:nvSpPr>
          <p:cNvPr id="3" name="Slide Number Placeholder 2">
            <a:extLst>
              <a:ext uri="{FF2B5EF4-FFF2-40B4-BE49-F238E27FC236}">
                <a16:creationId xmlns:a16="http://schemas.microsoft.com/office/drawing/2014/main" id="{64347AE7-D6A2-42FB-3D58-6297742FC352}"/>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8</a:t>
            </a:fld>
            <a:endParaRPr lang="en-US" dirty="0"/>
          </a:p>
        </p:txBody>
      </p:sp>
    </p:spTree>
    <p:extLst>
      <p:ext uri="{BB962C8B-B14F-4D97-AF65-F5344CB8AC3E}">
        <p14:creationId xmlns:p14="http://schemas.microsoft.com/office/powerpoint/2010/main" val="3273727506"/>
      </p:ext>
    </p:extLst>
  </p:cSld>
  <p:clrMapOvr>
    <a:masterClrMapping/>
  </p:clrMapOvr>
  <p:transition spd="med">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0903-003B-273E-3584-5312F76C3EF3}"/>
              </a:ext>
            </a:extLst>
          </p:cNvPr>
          <p:cNvSpPr>
            <a:spLocks noGrp="1"/>
          </p:cNvSpPr>
          <p:nvPr>
            <p:ph type="title"/>
          </p:nvPr>
        </p:nvSpPr>
        <p:spPr>
          <a:xfrm>
            <a:off x="3305669" y="113097"/>
            <a:ext cx="7420819" cy="1656304"/>
          </a:xfrm>
        </p:spPr>
        <p:txBody>
          <a:bodyPr/>
          <a:lstStyle/>
          <a:p>
            <a:r>
              <a:rPr lang="en-US" dirty="0"/>
              <a:t>5. Fellowship with Christians</a:t>
            </a:r>
          </a:p>
        </p:txBody>
      </p:sp>
      <p:sp>
        <p:nvSpPr>
          <p:cNvPr id="4" name="Content Placeholder 3">
            <a:extLst>
              <a:ext uri="{FF2B5EF4-FFF2-40B4-BE49-F238E27FC236}">
                <a16:creationId xmlns:a16="http://schemas.microsoft.com/office/drawing/2014/main" id="{74160DFF-2E7E-7A22-819A-C011020DFF01}"/>
              </a:ext>
            </a:extLst>
          </p:cNvPr>
          <p:cNvSpPr>
            <a:spLocks noGrp="1"/>
          </p:cNvSpPr>
          <p:nvPr>
            <p:ph sz="quarter" idx="31"/>
          </p:nvPr>
        </p:nvSpPr>
        <p:spPr>
          <a:xfrm>
            <a:off x="3305669" y="2470150"/>
            <a:ext cx="7420819" cy="3676649"/>
          </a:xfrm>
        </p:spPr>
        <p:txBody>
          <a:bodyPr/>
          <a:lstStyle/>
          <a:p>
            <a:pPr marR="0" algn="l" rtl="0"/>
            <a:r>
              <a:rPr lang="en-US" sz="2800" b="0" i="0" u="none" strike="noStrike" baseline="0" dirty="0">
                <a:solidFill>
                  <a:schemeClr val="bg2"/>
                </a:solidFill>
                <a:latin typeface="Verdana" panose="020B0604030504040204" pitchFamily="34" charset="0"/>
              </a:rPr>
              <a:t>(Pro 13:20)  He who walks with wise </a:t>
            </a:r>
            <a:r>
              <a:rPr lang="en-US" sz="2800" b="0" i="1" u="none" strike="noStrike" baseline="0" dirty="0">
                <a:solidFill>
                  <a:schemeClr val="bg2"/>
                </a:solidFill>
                <a:latin typeface="Verdana" panose="020B0604030504040204" pitchFamily="34" charset="0"/>
              </a:rPr>
              <a:t>men</a:t>
            </a:r>
            <a:r>
              <a:rPr lang="en-US" sz="2800" b="0" i="0" u="none" strike="noStrike" baseline="0" dirty="0">
                <a:solidFill>
                  <a:schemeClr val="bg2"/>
                </a:solidFill>
                <a:latin typeface="Verdana" panose="020B0604030504040204" pitchFamily="34" charset="0"/>
              </a:rPr>
              <a:t> will be wise, But the companion of fools will be destroyed.</a:t>
            </a:r>
          </a:p>
        </p:txBody>
      </p:sp>
      <p:sp>
        <p:nvSpPr>
          <p:cNvPr id="3" name="Slide Number Placeholder 2">
            <a:extLst>
              <a:ext uri="{FF2B5EF4-FFF2-40B4-BE49-F238E27FC236}">
                <a16:creationId xmlns:a16="http://schemas.microsoft.com/office/drawing/2014/main" id="{64347AE7-D6A2-42FB-3D58-6297742FC352}"/>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9</a:t>
            </a:fld>
            <a:endParaRPr lang="en-US" dirty="0"/>
          </a:p>
        </p:txBody>
      </p:sp>
    </p:spTree>
    <p:extLst>
      <p:ext uri="{BB962C8B-B14F-4D97-AF65-F5344CB8AC3E}">
        <p14:creationId xmlns:p14="http://schemas.microsoft.com/office/powerpoint/2010/main" val="500793049"/>
      </p:ext>
    </p:extLst>
  </p:cSld>
  <p:clrMapOvr>
    <a:masterClrMapping/>
  </p:clrMapOvr>
  <p:transition spd="med">
    <p:pull dir="r"/>
  </p:transition>
</p:sld>
</file>

<file path=ppt/theme/theme1.xml><?xml version="1.0" encoding="utf-8"?>
<a:theme xmlns:a="http://schemas.openxmlformats.org/drawingml/2006/main" name="Custom">
  <a:themeElements>
    <a:clrScheme name="Custom 17">
      <a:dk1>
        <a:srgbClr val="000000"/>
      </a:dk1>
      <a:lt1>
        <a:srgbClr val="FFFFFF"/>
      </a:lt1>
      <a:dk2>
        <a:srgbClr val="FC4EFB"/>
      </a:dk2>
      <a:lt2>
        <a:srgbClr val="E7E6E6"/>
      </a:lt2>
      <a:accent1>
        <a:srgbClr val="FAF24C"/>
      </a:accent1>
      <a:accent2>
        <a:srgbClr val="5EFCAC"/>
      </a:accent2>
      <a:accent3>
        <a:srgbClr val="73EBF9"/>
      </a:accent3>
      <a:accent4>
        <a:srgbClr val="316CFC"/>
      </a:accent4>
      <a:accent5>
        <a:srgbClr val="B059FD"/>
      </a:accent5>
      <a:accent6>
        <a:srgbClr val="9405FC"/>
      </a:accent6>
      <a:hlink>
        <a:srgbClr val="FFFFFF"/>
      </a:hlink>
      <a:folHlink>
        <a:srgbClr val="FFFFFF"/>
      </a:folHlink>
    </a:clrScheme>
    <a:fontScheme name="Custom 15">
      <a:majorFont>
        <a:latin typeface="Biome"/>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11936837_win32_SL_V11" id="{EAD6EF7B-6F25-4469-AF6A-07D6EB1461DD}" vid="{30FEA78B-2F89-4FF0-8415-E3920802C5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C77B561B-3A65-4A22-9691-EB838E7F9B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4137456-21FC-4AE2-8A94-BF06CAF2EB9B}">
  <ds:schemaRefs>
    <ds:schemaRef ds:uri="http://schemas.microsoft.com/sharepoint/v3/contenttype/forms"/>
  </ds:schemaRefs>
</ds:datastoreItem>
</file>

<file path=customXml/itemProps3.xml><?xml version="1.0" encoding="utf-8"?>
<ds:datastoreItem xmlns:ds="http://schemas.openxmlformats.org/officeDocument/2006/customXml" ds:itemID="{E305301E-11B3-4B9D-A588-21F3C9809371}">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Scientific findings presentation</Template>
  <TotalTime>51</TotalTime>
  <Words>478</Words>
  <Application>Microsoft Office PowerPoint</Application>
  <PresentationFormat>Widescreen</PresentationFormat>
  <Paragraphs>81</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Nova</vt:lpstr>
      <vt:lpstr>Biome</vt:lpstr>
      <vt:lpstr>Calibri</vt:lpstr>
      <vt:lpstr>Verdana</vt:lpstr>
      <vt:lpstr>Custom</vt:lpstr>
      <vt:lpstr>7 steps</vt:lpstr>
      <vt:lpstr>introduction</vt:lpstr>
      <vt:lpstr>introduction</vt:lpstr>
      <vt:lpstr>1. Commit life to Christ</vt:lpstr>
      <vt:lpstr>2. Have a quiet time</vt:lpstr>
      <vt:lpstr>2. Have a quiet time</vt:lpstr>
      <vt:lpstr>3. Get rid of grudges - daily</vt:lpstr>
      <vt:lpstr>4. Have family time</vt:lpstr>
      <vt:lpstr>5. Fellowship with Christians</vt:lpstr>
      <vt:lpstr>6. Have a daily routine</vt:lpstr>
      <vt:lpstr>6. Have a daily routine</vt:lpstr>
      <vt:lpstr>7. Do something nice this week</vt:lpstr>
      <vt:lpstr>7. Do something nice this week</vt:lpstr>
      <vt:lpstr>7. Do something nice this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Manly Luscombe</dc:creator>
  <cp:lastModifiedBy>Manly Luscombe</cp:lastModifiedBy>
  <cp:revision>5</cp:revision>
  <dcterms:created xsi:type="dcterms:W3CDTF">2024-09-06T17:57:57Z</dcterms:created>
  <dcterms:modified xsi:type="dcterms:W3CDTF">2024-10-08T11:48:21Z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