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56" r:id="rId5"/>
    <p:sldId id="263" r:id="rId6"/>
    <p:sldId id="265" r:id="rId7"/>
    <p:sldId id="264" r:id="rId8"/>
    <p:sldId id="267" r:id="rId9"/>
    <p:sldId id="268" r:id="rId10"/>
    <p:sldId id="269" r:id="rId11"/>
    <p:sldId id="270" r:id="rId12"/>
    <p:sldId id="271" r:id="rId13"/>
    <p:sldId id="272" r:id="rId14"/>
    <p:sldId id="273" r:id="rId15"/>
    <p:sldId id="274" r:id="rId16"/>
    <p:sldId id="277" r:id="rId17"/>
    <p:sldId id="275" r:id="rId18"/>
    <p:sldId id="278" r:id="rId19"/>
    <p:sldId id="266"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1D6FA-3216-4F20-AC4D-EADE7E96E00E}" v="2" dt="2024-04-17T01:05:42.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count Update" userId="d66a401e1e7a39bf" providerId="LiveId" clId="{6871D6FA-3216-4F20-AC4D-EADE7E96E00E}"/>
    <pc:docChg chg="modSld modMainMaster">
      <pc:chgData name="Account Update" userId="d66a401e1e7a39bf" providerId="LiveId" clId="{6871D6FA-3216-4F20-AC4D-EADE7E96E00E}" dt="2024-04-17T01:10:55.576" v="6" actId="20577"/>
      <pc:docMkLst>
        <pc:docMk/>
      </pc:docMkLst>
      <pc:sldChg chg="modTransition">
        <pc:chgData name="Account Update" userId="d66a401e1e7a39bf" providerId="LiveId" clId="{6871D6FA-3216-4F20-AC4D-EADE7E96E00E}" dt="2024-04-17T01:05:42.948" v="1"/>
        <pc:sldMkLst>
          <pc:docMk/>
          <pc:sldMk cId="3549750676" sldId="256"/>
        </pc:sldMkLst>
      </pc:sldChg>
      <pc:sldChg chg="modTransition">
        <pc:chgData name="Account Update" userId="d66a401e1e7a39bf" providerId="LiveId" clId="{6871D6FA-3216-4F20-AC4D-EADE7E96E00E}" dt="2024-04-17T01:05:42.948" v="1"/>
        <pc:sldMkLst>
          <pc:docMk/>
          <pc:sldMk cId="809526650" sldId="263"/>
        </pc:sldMkLst>
      </pc:sldChg>
      <pc:sldChg chg="modTransition">
        <pc:chgData name="Account Update" userId="d66a401e1e7a39bf" providerId="LiveId" clId="{6871D6FA-3216-4F20-AC4D-EADE7E96E00E}" dt="2024-04-17T01:05:42.948" v="1"/>
        <pc:sldMkLst>
          <pc:docMk/>
          <pc:sldMk cId="1165799284" sldId="264"/>
        </pc:sldMkLst>
      </pc:sldChg>
      <pc:sldChg chg="modSp mod modTransition">
        <pc:chgData name="Account Update" userId="d66a401e1e7a39bf" providerId="LiveId" clId="{6871D6FA-3216-4F20-AC4D-EADE7E96E00E}" dt="2024-04-17T01:06:20.797" v="3" actId="20577"/>
        <pc:sldMkLst>
          <pc:docMk/>
          <pc:sldMk cId="3311972542" sldId="265"/>
        </pc:sldMkLst>
        <pc:spChg chg="mod">
          <ac:chgData name="Account Update" userId="d66a401e1e7a39bf" providerId="LiveId" clId="{6871D6FA-3216-4F20-AC4D-EADE7E96E00E}" dt="2024-04-17T01:06:20.797" v="3" actId="20577"/>
          <ac:spMkLst>
            <pc:docMk/>
            <pc:sldMk cId="3311972542" sldId="265"/>
            <ac:spMk id="3" creationId="{F7880B3A-5B56-F62A-D229-E3922F49DACB}"/>
          </ac:spMkLst>
        </pc:spChg>
      </pc:sldChg>
      <pc:sldChg chg="modTransition">
        <pc:chgData name="Account Update" userId="d66a401e1e7a39bf" providerId="LiveId" clId="{6871D6FA-3216-4F20-AC4D-EADE7E96E00E}" dt="2024-04-17T01:05:42.948" v="1"/>
        <pc:sldMkLst>
          <pc:docMk/>
          <pc:sldMk cId="1332724240" sldId="266"/>
        </pc:sldMkLst>
      </pc:sldChg>
      <pc:sldChg chg="modTransition">
        <pc:chgData name="Account Update" userId="d66a401e1e7a39bf" providerId="LiveId" clId="{6871D6FA-3216-4F20-AC4D-EADE7E96E00E}" dt="2024-04-17T01:05:42.948" v="1"/>
        <pc:sldMkLst>
          <pc:docMk/>
          <pc:sldMk cId="4017342966" sldId="267"/>
        </pc:sldMkLst>
      </pc:sldChg>
      <pc:sldChg chg="modTransition">
        <pc:chgData name="Account Update" userId="d66a401e1e7a39bf" providerId="LiveId" clId="{6871D6FA-3216-4F20-AC4D-EADE7E96E00E}" dt="2024-04-17T01:05:42.948" v="1"/>
        <pc:sldMkLst>
          <pc:docMk/>
          <pc:sldMk cId="3078577130" sldId="268"/>
        </pc:sldMkLst>
      </pc:sldChg>
      <pc:sldChg chg="modTransition">
        <pc:chgData name="Account Update" userId="d66a401e1e7a39bf" providerId="LiveId" clId="{6871D6FA-3216-4F20-AC4D-EADE7E96E00E}" dt="2024-04-17T01:05:42.948" v="1"/>
        <pc:sldMkLst>
          <pc:docMk/>
          <pc:sldMk cId="1485516819" sldId="269"/>
        </pc:sldMkLst>
      </pc:sldChg>
      <pc:sldChg chg="modTransition">
        <pc:chgData name="Account Update" userId="d66a401e1e7a39bf" providerId="LiveId" clId="{6871D6FA-3216-4F20-AC4D-EADE7E96E00E}" dt="2024-04-17T01:05:42.948" v="1"/>
        <pc:sldMkLst>
          <pc:docMk/>
          <pc:sldMk cId="908653037" sldId="270"/>
        </pc:sldMkLst>
      </pc:sldChg>
      <pc:sldChg chg="modTransition">
        <pc:chgData name="Account Update" userId="d66a401e1e7a39bf" providerId="LiveId" clId="{6871D6FA-3216-4F20-AC4D-EADE7E96E00E}" dt="2024-04-17T01:05:42.948" v="1"/>
        <pc:sldMkLst>
          <pc:docMk/>
          <pc:sldMk cId="2287953737" sldId="271"/>
        </pc:sldMkLst>
      </pc:sldChg>
      <pc:sldChg chg="modTransition">
        <pc:chgData name="Account Update" userId="d66a401e1e7a39bf" providerId="LiveId" clId="{6871D6FA-3216-4F20-AC4D-EADE7E96E00E}" dt="2024-04-17T01:05:42.948" v="1"/>
        <pc:sldMkLst>
          <pc:docMk/>
          <pc:sldMk cId="2905850621" sldId="272"/>
        </pc:sldMkLst>
      </pc:sldChg>
      <pc:sldChg chg="modTransition">
        <pc:chgData name="Account Update" userId="d66a401e1e7a39bf" providerId="LiveId" clId="{6871D6FA-3216-4F20-AC4D-EADE7E96E00E}" dt="2024-04-17T01:05:42.948" v="1"/>
        <pc:sldMkLst>
          <pc:docMk/>
          <pc:sldMk cId="1798093866" sldId="273"/>
        </pc:sldMkLst>
      </pc:sldChg>
      <pc:sldChg chg="modTransition">
        <pc:chgData name="Account Update" userId="d66a401e1e7a39bf" providerId="LiveId" clId="{6871D6FA-3216-4F20-AC4D-EADE7E96E00E}" dt="2024-04-17T01:05:42.948" v="1"/>
        <pc:sldMkLst>
          <pc:docMk/>
          <pc:sldMk cId="2127027689" sldId="274"/>
        </pc:sldMkLst>
      </pc:sldChg>
      <pc:sldChg chg="modTransition">
        <pc:chgData name="Account Update" userId="d66a401e1e7a39bf" providerId="LiveId" clId="{6871D6FA-3216-4F20-AC4D-EADE7E96E00E}" dt="2024-04-17T01:05:42.948" v="1"/>
        <pc:sldMkLst>
          <pc:docMk/>
          <pc:sldMk cId="3090893826" sldId="275"/>
        </pc:sldMkLst>
      </pc:sldChg>
      <pc:sldChg chg="modSp mod modTransition">
        <pc:chgData name="Account Update" userId="d66a401e1e7a39bf" providerId="LiveId" clId="{6871D6FA-3216-4F20-AC4D-EADE7E96E00E}" dt="2024-04-17T01:10:55.576" v="6" actId="20577"/>
        <pc:sldMkLst>
          <pc:docMk/>
          <pc:sldMk cId="2870365790" sldId="277"/>
        </pc:sldMkLst>
        <pc:spChg chg="mod">
          <ac:chgData name="Account Update" userId="d66a401e1e7a39bf" providerId="LiveId" clId="{6871D6FA-3216-4F20-AC4D-EADE7E96E00E}" dt="2024-04-17T01:10:55.576" v="6" actId="20577"/>
          <ac:spMkLst>
            <pc:docMk/>
            <pc:sldMk cId="2870365790" sldId="277"/>
            <ac:spMk id="3" creationId="{C10E44F8-2536-620D-7FEC-F833628B60F9}"/>
          </ac:spMkLst>
        </pc:spChg>
      </pc:sldChg>
      <pc:sldChg chg="modTransition">
        <pc:chgData name="Account Update" userId="d66a401e1e7a39bf" providerId="LiveId" clId="{6871D6FA-3216-4F20-AC4D-EADE7E96E00E}" dt="2024-04-17T01:05:42.948" v="1"/>
        <pc:sldMkLst>
          <pc:docMk/>
          <pc:sldMk cId="1638276836" sldId="278"/>
        </pc:sldMkLst>
      </pc:sldChg>
      <pc:sldChg chg="modTransition">
        <pc:chgData name="Account Update" userId="d66a401e1e7a39bf" providerId="LiveId" clId="{6871D6FA-3216-4F20-AC4D-EADE7E96E00E}" dt="2024-04-17T01:05:42.948" v="1"/>
        <pc:sldMkLst>
          <pc:docMk/>
          <pc:sldMk cId="1275067833" sldId="279"/>
        </pc:sldMkLst>
      </pc:sldChg>
      <pc:sldChg chg="modTransition">
        <pc:chgData name="Account Update" userId="d66a401e1e7a39bf" providerId="LiveId" clId="{6871D6FA-3216-4F20-AC4D-EADE7E96E00E}" dt="2024-04-17T01:05:42.948" v="1"/>
        <pc:sldMkLst>
          <pc:docMk/>
          <pc:sldMk cId="520628875" sldId="281"/>
        </pc:sldMkLst>
      </pc:sldChg>
      <pc:sldMasterChg chg="modTransition modSldLayout">
        <pc:chgData name="Account Update" userId="d66a401e1e7a39bf" providerId="LiveId" clId="{6871D6FA-3216-4F20-AC4D-EADE7E96E00E}" dt="2024-04-17T01:05:42.948" v="1"/>
        <pc:sldMasterMkLst>
          <pc:docMk/>
          <pc:sldMasterMk cId="0" sldId="2147483648"/>
        </pc:sldMasterMkLst>
        <pc:sldLayoutChg chg="modTransition">
          <pc:chgData name="Account Update" userId="d66a401e1e7a39bf" providerId="LiveId" clId="{6871D6FA-3216-4F20-AC4D-EADE7E96E00E}" dt="2024-04-17T01:05:42.948" v="1"/>
          <pc:sldLayoutMkLst>
            <pc:docMk/>
            <pc:sldMasterMk cId="0" sldId="2147483648"/>
            <pc:sldLayoutMk cId="0" sldId="2147483649"/>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50"/>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51"/>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52"/>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53"/>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54"/>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55"/>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56"/>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57"/>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58"/>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59"/>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60"/>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61"/>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63"/>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66"/>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67"/>
          </pc:sldLayoutMkLst>
        </pc:sldLayoutChg>
        <pc:sldLayoutChg chg="modTransition">
          <pc:chgData name="Account Update" userId="d66a401e1e7a39bf" providerId="LiveId" clId="{6871D6FA-3216-4F20-AC4D-EADE7E96E00E}" dt="2024-04-17T01:05:42.948" v="1"/>
          <pc:sldLayoutMkLst>
            <pc:docMk/>
            <pc:sldMasterMk cId="0" sldId="2147483648"/>
            <pc:sldLayoutMk cId="0"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7/16/2024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7/16/2024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7/16/2024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7/16/2024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7/16/2024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7/16/2024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7/16/2024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7/16/2024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Job 14:13-15</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How will you die?</a:t>
            </a:r>
          </a:p>
        </p:txBody>
      </p:sp>
    </p:spTree>
    <p:extLst>
      <p:ext uri="{BB962C8B-B14F-4D97-AF65-F5344CB8AC3E}">
        <p14:creationId xmlns:p14="http://schemas.microsoft.com/office/powerpoint/2010/main" val="354975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3. Saved, Redeemed, Obey Gospel</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When these commands are followed:</a:t>
            </a:r>
            <a:endParaRPr lang="en-US" dirty="0">
              <a:solidFill>
                <a:schemeClr val="tx1"/>
              </a:solidFill>
              <a:latin typeface="Verdana" panose="020B0604030504040204" pitchFamily="34" charset="0"/>
            </a:endParaRPr>
          </a:p>
          <a:p>
            <a:pPr marR="0" algn="l" rtl="0"/>
            <a:r>
              <a:rPr lang="en-US" b="0" i="0" u="none" strike="noStrike" baseline="0" dirty="0">
                <a:solidFill>
                  <a:schemeClr val="tx1"/>
                </a:solidFill>
                <a:latin typeface="Verdana" panose="020B0604030504040204" pitchFamily="34" charset="0"/>
              </a:rPr>
              <a:t>You are saved from sin. </a:t>
            </a:r>
            <a:r>
              <a:rPr lang="en-US" dirty="0">
                <a:solidFill>
                  <a:schemeClr val="tx1"/>
                </a:solidFill>
                <a:latin typeface="Verdana" panose="020B0604030504040204" pitchFamily="34" charset="0"/>
              </a:rPr>
              <a:t>1 Peter 3:21</a:t>
            </a:r>
            <a:endParaRPr lang="en-US" b="0" i="0" u="none" strike="noStrike" baseline="0" dirty="0">
              <a:solidFill>
                <a:schemeClr val="tx1"/>
              </a:solidFill>
              <a:latin typeface="Verdana" panose="020B0604030504040204" pitchFamily="34" charset="0"/>
            </a:endParaRPr>
          </a:p>
          <a:p>
            <a:pPr marR="0" algn="l" rtl="0"/>
            <a:r>
              <a:rPr lang="en-US" dirty="0">
                <a:solidFill>
                  <a:schemeClr val="tx1"/>
                </a:solidFill>
                <a:latin typeface="Verdana" panose="020B0604030504040204" pitchFamily="34" charset="0"/>
              </a:rPr>
              <a:t>You are forgiven. Acts 2:38</a:t>
            </a:r>
          </a:p>
          <a:p>
            <a:pPr marR="0" algn="l" rtl="0"/>
            <a:r>
              <a:rPr lang="en-US" b="0" i="0" u="none" strike="noStrike" baseline="0" dirty="0">
                <a:solidFill>
                  <a:schemeClr val="tx1"/>
                </a:solidFill>
                <a:latin typeface="Verdana" panose="020B0604030504040204" pitchFamily="34" charset="0"/>
              </a:rPr>
              <a:t>You are added to the church. Acts 2:47</a:t>
            </a:r>
            <a:endParaRPr lang="en-US" dirty="0">
              <a:solidFill>
                <a:schemeClr val="tx1"/>
              </a:solidFill>
              <a:latin typeface="Verdana" panose="020B0604030504040204" pitchFamily="34" charset="0"/>
            </a:endParaRPr>
          </a:p>
          <a:p>
            <a:pPr marR="0" algn="l" rtl="0"/>
            <a:r>
              <a:rPr lang="en-US" b="0" i="0" u="none" strike="noStrike" baseline="0" dirty="0">
                <a:solidFill>
                  <a:schemeClr val="tx1"/>
                </a:solidFill>
                <a:latin typeface="Verdana" panose="020B0604030504040204" pitchFamily="34" charset="0"/>
              </a:rPr>
              <a:t>You are washed</a:t>
            </a:r>
            <a:r>
              <a:rPr lang="en-US" dirty="0">
                <a:solidFill>
                  <a:schemeClr val="tx1"/>
                </a:solidFill>
                <a:latin typeface="Verdana" panose="020B0604030504040204" pitchFamily="34" charset="0"/>
              </a:rPr>
              <a:t>, cleansed from sin. Acts 22:16</a:t>
            </a:r>
          </a:p>
          <a:p>
            <a:pPr marR="0" algn="l" rtl="0"/>
            <a:r>
              <a:rPr lang="en-US" b="0" i="0" u="none" strike="noStrike" baseline="0" dirty="0">
                <a:solidFill>
                  <a:schemeClr val="tx1"/>
                </a:solidFill>
                <a:latin typeface="Verdana" panose="020B0604030504040204" pitchFamily="34" charset="0"/>
              </a:rPr>
              <a:t>You are saved. Mark 16:16</a:t>
            </a:r>
          </a:p>
          <a:p>
            <a:pPr marR="0" algn="l" rtl="0"/>
            <a:endParaRPr lang="en-US" dirty="0">
              <a:solidFill>
                <a:schemeClr val="tx1"/>
              </a:solidFill>
              <a:latin typeface="Verdana" panose="020B0604030504040204" pitchFamily="34" charset="0"/>
            </a:endParaRPr>
          </a:p>
          <a:p>
            <a:pPr marR="0" algn="l" rtl="0"/>
            <a:r>
              <a:rPr lang="en-US" b="0" i="0" u="none" strike="noStrike" baseline="0" dirty="0">
                <a:solidFill>
                  <a:schemeClr val="tx1"/>
                </a:solidFill>
                <a:latin typeface="Verdana" panose="020B0604030504040204" pitchFamily="34" charset="0"/>
              </a:rPr>
              <a:t>Death at this point leads to </a:t>
            </a:r>
            <a:r>
              <a:rPr lang="en-US" b="1" i="0" u="sng" strike="noStrike" baseline="0" dirty="0">
                <a:solidFill>
                  <a:schemeClr val="tx1"/>
                </a:solidFill>
                <a:latin typeface="Verdana" panose="020B0604030504040204" pitchFamily="34" charset="0"/>
              </a:rPr>
              <a:t>SALVATION</a:t>
            </a:r>
            <a:r>
              <a:rPr lang="en-US" b="0" i="0" u="none" strike="noStrike" baseline="0" dirty="0">
                <a:solidFill>
                  <a:schemeClr val="tx1"/>
                </a:solidFill>
                <a:latin typeface="Verdana" panose="020B0604030504040204" pitchFamily="34" charset="0"/>
              </a:rPr>
              <a:t>.</a:t>
            </a:r>
          </a:p>
        </p:txBody>
      </p:sp>
    </p:spTree>
    <p:extLst>
      <p:ext uri="{BB962C8B-B14F-4D97-AF65-F5344CB8AC3E}">
        <p14:creationId xmlns:p14="http://schemas.microsoft.com/office/powerpoint/2010/main" val="2905850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4. Fall away</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(Gal 5:4)  You have become estranged from Christ, you who </a:t>
            </a:r>
            <a:r>
              <a:rPr lang="en-US" b="0" i="1" u="none" strike="noStrike" baseline="0" dirty="0">
                <a:solidFill>
                  <a:schemeClr val="tx1"/>
                </a:solidFill>
                <a:latin typeface="Verdana" panose="020B0604030504040204" pitchFamily="34" charset="0"/>
              </a:rPr>
              <a:t>attempt to</a:t>
            </a:r>
            <a:r>
              <a:rPr lang="en-US" b="0" i="0" u="none" strike="noStrike" baseline="0" dirty="0">
                <a:solidFill>
                  <a:schemeClr val="tx1"/>
                </a:solidFill>
                <a:latin typeface="Verdana" panose="020B0604030504040204" pitchFamily="34" charset="0"/>
              </a:rPr>
              <a:t> be justified by law; you have fallen from grace.</a:t>
            </a:r>
          </a:p>
          <a:p>
            <a:pPr marR="0" algn="l" rtl="0"/>
            <a:endParaRPr lang="en-US" b="0" i="0" u="none" strike="noStrike" baseline="0" dirty="0">
              <a:solidFill>
                <a:schemeClr val="tx1"/>
              </a:solidFill>
              <a:latin typeface="Verdana" panose="020B0604030504040204" pitchFamily="34" charset="0"/>
            </a:endParaRPr>
          </a:p>
          <a:p>
            <a:r>
              <a:rPr lang="en-US" b="0" i="0" u="none" strike="noStrike" baseline="0" dirty="0">
                <a:solidFill>
                  <a:schemeClr val="tx1"/>
                </a:solidFill>
                <a:latin typeface="Verdana" panose="020B0604030504040204" pitchFamily="34" charset="0"/>
              </a:rPr>
              <a:t>(Heb 3:12)  Beware, brethren, lest there be in any of you an evil heart of unbelief in departing from the living God;</a:t>
            </a:r>
          </a:p>
        </p:txBody>
      </p:sp>
    </p:spTree>
    <p:extLst>
      <p:ext uri="{BB962C8B-B14F-4D97-AF65-F5344CB8AC3E}">
        <p14:creationId xmlns:p14="http://schemas.microsoft.com/office/powerpoint/2010/main" val="179809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4. Fall away</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(Act 8:20)  But Peter said to him, "Your money perish with you, because you thought that the gift of God could be purchased with money!</a:t>
            </a:r>
          </a:p>
          <a:p>
            <a:pPr marR="0" algn="l" rtl="0"/>
            <a:r>
              <a:rPr lang="en-US" b="0" i="0" u="none" strike="noStrike" baseline="0" dirty="0">
                <a:solidFill>
                  <a:schemeClr val="tx1"/>
                </a:solidFill>
                <a:latin typeface="Verdana" panose="020B0604030504040204" pitchFamily="34" charset="0"/>
              </a:rPr>
              <a:t>(Act 8:21)  You have neither part nor portion in this matter, for your heart is not right in the sight of God.</a:t>
            </a:r>
          </a:p>
          <a:p>
            <a:pPr marR="0" algn="l" rtl="0"/>
            <a:r>
              <a:rPr lang="en-US" b="0" i="0" u="none" strike="noStrike" baseline="0" dirty="0">
                <a:solidFill>
                  <a:schemeClr val="tx1"/>
                </a:solidFill>
                <a:latin typeface="Verdana" panose="020B0604030504040204" pitchFamily="34" charset="0"/>
              </a:rPr>
              <a:t>(Act 8:22)  Repent therefore of this your wickedness, and pray God if perhaps the thought of your heart may be forgiven you.</a:t>
            </a:r>
          </a:p>
          <a:p>
            <a:pPr marR="0" algn="l" rtl="0"/>
            <a:r>
              <a:rPr lang="en-US" b="0" i="0" u="none" strike="noStrike" baseline="0" dirty="0">
                <a:solidFill>
                  <a:schemeClr val="tx1"/>
                </a:solidFill>
                <a:latin typeface="Verdana" panose="020B0604030504040204" pitchFamily="34" charset="0"/>
              </a:rPr>
              <a:t>(Act 8:23)  For I see that you are poisoned by bitterness and bound by iniquity."</a:t>
            </a:r>
          </a:p>
        </p:txBody>
      </p:sp>
    </p:spTree>
    <p:extLst>
      <p:ext uri="{BB962C8B-B14F-4D97-AF65-F5344CB8AC3E}">
        <p14:creationId xmlns:p14="http://schemas.microsoft.com/office/powerpoint/2010/main" val="2127027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4. Fall away</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sz="3200" b="0" i="0" u="none" strike="noStrike" baseline="0" dirty="0">
                <a:solidFill>
                  <a:schemeClr val="tx1"/>
                </a:solidFill>
                <a:latin typeface="Verdana" panose="020B0604030504040204" pitchFamily="34" charset="0"/>
              </a:rPr>
              <a:t>Many </a:t>
            </a:r>
            <a:r>
              <a:rPr lang="en-US" sz="3200" b="0" i="0" u="none" strike="noStrike" baseline="0">
                <a:solidFill>
                  <a:schemeClr val="tx1"/>
                </a:solidFill>
                <a:latin typeface="Verdana" panose="020B0604030504040204" pitchFamily="34" charset="0"/>
              </a:rPr>
              <a:t>began to </a:t>
            </a:r>
            <a:r>
              <a:rPr lang="en-US" sz="3200" b="0" i="0" u="none" strike="noStrike" baseline="0" dirty="0">
                <a:solidFill>
                  <a:schemeClr val="tx1"/>
                </a:solidFill>
                <a:latin typeface="Verdana" panose="020B0604030504040204" pitchFamily="34" charset="0"/>
              </a:rPr>
              <a:t>live as Christians.</a:t>
            </a:r>
          </a:p>
          <a:p>
            <a:pPr marR="0" algn="l" rtl="0"/>
            <a:endParaRPr lang="en-US" sz="3200" dirty="0">
              <a:solidFill>
                <a:schemeClr val="tx1"/>
              </a:solidFill>
              <a:latin typeface="Verdana" panose="020B0604030504040204" pitchFamily="34" charset="0"/>
            </a:endParaRPr>
          </a:p>
          <a:p>
            <a:pPr marR="0" algn="l" rtl="0"/>
            <a:r>
              <a:rPr lang="en-US" sz="3200" b="0" i="0" u="none" strike="noStrike" baseline="0" dirty="0">
                <a:solidFill>
                  <a:schemeClr val="tx1"/>
                </a:solidFill>
                <a:latin typeface="Verdana" panose="020B0604030504040204" pitchFamily="34" charset="0"/>
              </a:rPr>
              <a:t>But for some reason, they fell back into sin.</a:t>
            </a:r>
          </a:p>
          <a:p>
            <a:pPr marR="0" algn="l" rtl="0"/>
            <a:endParaRPr lang="en-US" dirty="0">
              <a:solidFill>
                <a:schemeClr val="tx1"/>
              </a:solidFill>
              <a:latin typeface="Verdana" panose="020B0604030504040204" pitchFamily="34" charset="0"/>
            </a:endParaRPr>
          </a:p>
          <a:p>
            <a:pPr marR="0" algn="l" rtl="0"/>
            <a:endParaRPr lang="en-US" dirty="0">
              <a:solidFill>
                <a:schemeClr val="tx1"/>
              </a:solidFill>
              <a:latin typeface="Verdana" panose="020B0604030504040204" pitchFamily="34" charset="0"/>
            </a:endParaRPr>
          </a:p>
          <a:p>
            <a:pPr marR="0" algn="ctr" rtl="0"/>
            <a:r>
              <a:rPr lang="en-US" sz="3200" b="0" i="0" u="none" strike="noStrike" baseline="0" dirty="0">
                <a:solidFill>
                  <a:schemeClr val="tx1"/>
                </a:solidFill>
                <a:latin typeface="Verdana" panose="020B0604030504040204" pitchFamily="34" charset="0"/>
              </a:rPr>
              <a:t>One who dies in this condition = </a:t>
            </a:r>
            <a:r>
              <a:rPr lang="en-US" sz="3200" b="1" i="0" u="sng" strike="noStrike" baseline="0" dirty="0">
                <a:solidFill>
                  <a:schemeClr val="tx1"/>
                </a:solidFill>
                <a:latin typeface="Verdana" panose="020B0604030504040204" pitchFamily="34" charset="0"/>
              </a:rPr>
              <a:t>LOST</a:t>
            </a:r>
          </a:p>
        </p:txBody>
      </p:sp>
    </p:spTree>
    <p:extLst>
      <p:ext uri="{BB962C8B-B14F-4D97-AF65-F5344CB8AC3E}">
        <p14:creationId xmlns:p14="http://schemas.microsoft.com/office/powerpoint/2010/main" val="2870365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5. Restored to full fellowship</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(Gal 6:10)  Therefore, as we have opportunity, let us do good to all, especially to those who are of the household of faith.</a:t>
            </a:r>
          </a:p>
          <a:p>
            <a:pPr marR="0" algn="l" rtl="0"/>
            <a:endParaRPr lang="en-US" dirty="0">
              <a:solidFill>
                <a:schemeClr val="tx1"/>
              </a:solidFill>
              <a:latin typeface="Verdana" panose="020B0604030504040204" pitchFamily="34" charset="0"/>
            </a:endParaRPr>
          </a:p>
          <a:p>
            <a:pPr marR="0" algn="l" rtl="0"/>
            <a:r>
              <a:rPr lang="en-US" b="0" i="0" u="none" strike="noStrike" baseline="0" dirty="0">
                <a:solidFill>
                  <a:schemeClr val="tx1"/>
                </a:solidFill>
                <a:latin typeface="Verdana" panose="020B0604030504040204" pitchFamily="34" charset="0"/>
              </a:rPr>
              <a:t>(Jas 5:19)  Brethren, if anyone among you wanders from the truth, and someone turns him back,</a:t>
            </a:r>
          </a:p>
          <a:p>
            <a:pPr marR="0" algn="l" rtl="0"/>
            <a:r>
              <a:rPr lang="en-US" b="0" i="0" u="none" strike="noStrike" baseline="0" dirty="0">
                <a:solidFill>
                  <a:schemeClr val="tx1"/>
                </a:solidFill>
                <a:latin typeface="Verdana" panose="020B0604030504040204" pitchFamily="34" charset="0"/>
              </a:rPr>
              <a:t>(Jas 5:20)  let him know that he who turns a sinner from the error of his way will save a soul from death and cover a multitude of sins.</a:t>
            </a:r>
          </a:p>
          <a:p>
            <a:pPr marR="0" algn="l" rtl="0"/>
            <a:endParaRPr lang="en-US" sz="1800" b="0" i="0" u="none" strike="noStrike" baseline="0" dirty="0">
              <a:solidFill>
                <a:srgbClr val="218282"/>
              </a:solidFill>
              <a:latin typeface="Verdana" panose="020B0604030504040204" pitchFamily="34" charset="0"/>
            </a:endParaRPr>
          </a:p>
          <a:p>
            <a:pPr marR="0" algn="l" rtl="0"/>
            <a:endParaRPr lang="en-US" sz="1800" b="0" i="0" u="none" strike="noStrike" baseline="0" dirty="0">
              <a:solidFill>
                <a:srgbClr val="218282"/>
              </a:solidFill>
              <a:latin typeface="Verdana" panose="020B0604030504040204" pitchFamily="34" charset="0"/>
            </a:endParaRPr>
          </a:p>
        </p:txBody>
      </p:sp>
    </p:spTree>
    <p:extLst>
      <p:ext uri="{BB962C8B-B14F-4D97-AF65-F5344CB8AC3E}">
        <p14:creationId xmlns:p14="http://schemas.microsoft.com/office/powerpoint/2010/main" val="3090893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5. Restored to </a:t>
            </a:r>
            <a:r>
              <a:rPr lang="en-US"/>
              <a:t>full fellowship</a:t>
            </a:r>
            <a:endParaRPr lang="en-US" dirty="0"/>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(Act 8:24)  Then Simon answered and said, "Pray to the Lord for me, that none of the things which you have spoken may come upon me.“</a:t>
            </a:r>
          </a:p>
          <a:p>
            <a:pPr marR="0" algn="l" rtl="0"/>
            <a:endParaRPr lang="en-US" dirty="0">
              <a:solidFill>
                <a:schemeClr val="tx1"/>
              </a:solidFill>
              <a:latin typeface="Verdana" panose="020B0604030504040204" pitchFamily="34" charset="0"/>
            </a:endParaRPr>
          </a:p>
          <a:p>
            <a:r>
              <a:rPr lang="en-US" sz="2800" b="0" i="0" u="none" strike="noStrike" baseline="0" dirty="0">
                <a:solidFill>
                  <a:schemeClr val="tx1"/>
                </a:solidFill>
                <a:latin typeface="Verdana" panose="020B0604030504040204" pitchFamily="34" charset="0"/>
              </a:rPr>
              <a:t>(Rev 2:10b)  Be faithful until death, and I will give you the crown of life.</a:t>
            </a:r>
            <a:endParaRPr lang="en-US" dirty="0">
              <a:solidFill>
                <a:schemeClr val="tx1"/>
              </a:solidFill>
              <a:latin typeface="Verdana" panose="020B0604030504040204" pitchFamily="34" charset="0"/>
            </a:endParaRPr>
          </a:p>
          <a:p>
            <a:pPr marR="0" algn="l" rtl="0"/>
            <a:endParaRPr lang="en-US" b="0" i="0" u="none" strike="noStrike" baseline="0" dirty="0">
              <a:solidFill>
                <a:schemeClr val="tx1"/>
              </a:solidFill>
              <a:latin typeface="Verdana" panose="020B0604030504040204" pitchFamily="34" charset="0"/>
            </a:endParaRPr>
          </a:p>
          <a:p>
            <a:pPr marR="0" algn="ctr" rtl="0"/>
            <a:r>
              <a:rPr lang="en-US" dirty="0">
                <a:solidFill>
                  <a:schemeClr val="tx1"/>
                </a:solidFill>
                <a:latin typeface="Verdana" panose="020B0604030504040204" pitchFamily="34" charset="0"/>
              </a:rPr>
              <a:t>Those who see their sin as a Christian </a:t>
            </a:r>
            <a:br>
              <a:rPr lang="en-US" dirty="0">
                <a:solidFill>
                  <a:schemeClr val="tx1"/>
                </a:solidFill>
                <a:latin typeface="Verdana" panose="020B0604030504040204" pitchFamily="34" charset="0"/>
              </a:rPr>
            </a:br>
            <a:r>
              <a:rPr lang="en-US" dirty="0">
                <a:solidFill>
                  <a:schemeClr val="tx1"/>
                </a:solidFill>
                <a:latin typeface="Verdana" panose="020B0604030504040204" pitchFamily="34" charset="0"/>
              </a:rPr>
              <a:t>and repent = </a:t>
            </a:r>
            <a:r>
              <a:rPr lang="en-US" b="1" u="sng" dirty="0">
                <a:solidFill>
                  <a:schemeClr val="tx1"/>
                </a:solidFill>
                <a:latin typeface="Verdana" panose="020B0604030504040204" pitchFamily="34" charset="0"/>
              </a:rPr>
              <a:t>SAVED</a:t>
            </a:r>
            <a:endParaRPr lang="en-US" b="1" i="0" u="sng"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63827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5 spiritual conditions at death</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rmAutofit/>
          </a:bodyPr>
          <a:lstStyle/>
          <a:p>
            <a:pPr algn="ctr"/>
            <a:r>
              <a:rPr lang="en-US" sz="3600" b="1" dirty="0"/>
              <a:t>Innocent</a:t>
            </a:r>
          </a:p>
          <a:p>
            <a:pPr algn="ctr"/>
            <a:r>
              <a:rPr lang="en-US" sz="3600" b="1" dirty="0"/>
              <a:t>In Sin</a:t>
            </a:r>
          </a:p>
          <a:p>
            <a:pPr algn="ctr"/>
            <a:r>
              <a:rPr lang="en-US" sz="3600" b="1" dirty="0"/>
              <a:t>Saved</a:t>
            </a:r>
          </a:p>
          <a:p>
            <a:pPr algn="ctr"/>
            <a:r>
              <a:rPr lang="en-US" sz="3600" b="1" dirty="0"/>
              <a:t>Fallen from Grace</a:t>
            </a:r>
          </a:p>
          <a:p>
            <a:pPr algn="ctr"/>
            <a:r>
              <a:rPr lang="en-US" sz="3600" b="1" dirty="0"/>
              <a:t>Restored</a:t>
            </a:r>
          </a:p>
          <a:p>
            <a:pPr algn="ctr"/>
            <a:endParaRPr lang="en-US" sz="3600" b="1" dirty="0"/>
          </a:p>
          <a:p>
            <a:pPr algn="ctr"/>
            <a:r>
              <a:rPr lang="en-US" sz="3600" b="1" dirty="0"/>
              <a:t>Where will you be when your life ends?</a:t>
            </a:r>
          </a:p>
        </p:txBody>
      </p:sp>
    </p:spTree>
    <p:extLst>
      <p:ext uri="{BB962C8B-B14F-4D97-AF65-F5344CB8AC3E}">
        <p14:creationId xmlns:p14="http://schemas.microsoft.com/office/powerpoint/2010/main" val="133272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438912" y="658368"/>
            <a:ext cx="11298936" cy="5724144"/>
          </a:xfrm>
        </p:spPr>
        <p:txBody>
          <a:bodyPr>
            <a:noAutofit/>
          </a:bodyPr>
          <a:lstStyle/>
          <a:p>
            <a:pPr algn="ctr"/>
            <a:r>
              <a:rPr lang="en-US" dirty="0"/>
              <a:t>How </a:t>
            </a:r>
            <a:br>
              <a:rPr lang="en-US" dirty="0"/>
            </a:br>
            <a:r>
              <a:rPr lang="en-US" dirty="0"/>
              <a:t>will </a:t>
            </a:r>
            <a:br>
              <a:rPr lang="en-US" dirty="0"/>
            </a:br>
            <a:r>
              <a:rPr lang="en-US" dirty="0"/>
              <a:t>you </a:t>
            </a:r>
            <a:br>
              <a:rPr lang="en-US" dirty="0"/>
            </a:br>
            <a:r>
              <a:rPr lang="en-US" dirty="0"/>
              <a:t>die?</a:t>
            </a:r>
          </a:p>
        </p:txBody>
      </p:sp>
    </p:spTree>
    <p:extLst>
      <p:ext uri="{BB962C8B-B14F-4D97-AF65-F5344CB8AC3E}">
        <p14:creationId xmlns:p14="http://schemas.microsoft.com/office/powerpoint/2010/main" val="520628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4034-8F27-1844-99FB-9A3C28DF62A2}"/>
              </a:ext>
            </a:extLst>
          </p:cNvPr>
          <p:cNvSpPr>
            <a:spLocks noGrp="1"/>
          </p:cNvSpPr>
          <p:nvPr>
            <p:ph type="title"/>
          </p:nvPr>
        </p:nvSpPr>
        <p:spPr/>
        <p:txBody>
          <a:bodyPr/>
          <a:lstStyle/>
          <a:p>
            <a:r>
              <a:rPr lang="en-US" dirty="0"/>
              <a:t>Job 14:13-15</a:t>
            </a:r>
          </a:p>
        </p:txBody>
      </p:sp>
      <p:sp>
        <p:nvSpPr>
          <p:cNvPr id="3" name="Content Placeholder 2">
            <a:extLst>
              <a:ext uri="{FF2B5EF4-FFF2-40B4-BE49-F238E27FC236}">
                <a16:creationId xmlns:a16="http://schemas.microsoft.com/office/drawing/2014/main" id="{FE0748CC-5C66-77AC-4BC0-28D3EC7738A5}"/>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(Job 14:13)  "Oh, that You would hide me in the grave, That You would conceal me until Your wrath is past, That You would appoint me a set time, and remember me!</a:t>
            </a:r>
          </a:p>
          <a:p>
            <a:pPr marR="0" algn="l" rtl="0"/>
            <a:r>
              <a:rPr lang="en-US" b="0" i="0" u="none" strike="noStrike" baseline="0" dirty="0">
                <a:solidFill>
                  <a:schemeClr val="tx1"/>
                </a:solidFill>
                <a:latin typeface="Verdana" panose="020B0604030504040204" pitchFamily="34" charset="0"/>
              </a:rPr>
              <a:t>(Job 14:14)  If a man dies, shall he live </a:t>
            </a:r>
            <a:r>
              <a:rPr lang="en-US" b="0" i="1" u="none" strike="noStrike" baseline="0" dirty="0">
                <a:solidFill>
                  <a:schemeClr val="tx1"/>
                </a:solidFill>
                <a:latin typeface="Verdana" panose="020B0604030504040204" pitchFamily="34" charset="0"/>
              </a:rPr>
              <a:t>again?</a:t>
            </a:r>
            <a:r>
              <a:rPr lang="en-US" b="0" i="0" u="none" strike="noStrike" baseline="0" dirty="0">
                <a:solidFill>
                  <a:schemeClr val="tx1"/>
                </a:solidFill>
                <a:latin typeface="Verdana" panose="020B0604030504040204" pitchFamily="34" charset="0"/>
              </a:rPr>
              <a:t> All the days of my hard service I will wait, Till my change comes.</a:t>
            </a:r>
          </a:p>
          <a:p>
            <a:pPr marR="0" algn="l" rtl="0"/>
            <a:r>
              <a:rPr lang="en-US" b="0" i="0" u="none" strike="noStrike" baseline="0" dirty="0">
                <a:solidFill>
                  <a:schemeClr val="tx1"/>
                </a:solidFill>
                <a:latin typeface="Verdana" panose="020B0604030504040204" pitchFamily="34" charset="0"/>
              </a:rPr>
              <a:t>(Job 14:15)  You shall call, and I will answer You; You shall desire the work of Your hands.</a:t>
            </a:r>
          </a:p>
        </p:txBody>
      </p:sp>
    </p:spTree>
    <p:extLst>
      <p:ext uri="{BB962C8B-B14F-4D97-AF65-F5344CB8AC3E}">
        <p14:creationId xmlns:p14="http://schemas.microsoft.com/office/powerpoint/2010/main" val="809526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7246-FA5A-1080-E873-D95EBF7531F2}"/>
              </a:ext>
            </a:extLst>
          </p:cNvPr>
          <p:cNvSpPr>
            <a:spLocks noGrp="1"/>
          </p:cNvSpPr>
          <p:nvPr>
            <p:ph type="title"/>
          </p:nvPr>
        </p:nvSpPr>
        <p:spPr/>
        <p:txBody>
          <a:bodyPr/>
          <a:lstStyle/>
          <a:p>
            <a:r>
              <a:rPr lang="en-US" dirty="0"/>
              <a:t>How will you die?</a:t>
            </a:r>
          </a:p>
        </p:txBody>
      </p:sp>
      <p:sp>
        <p:nvSpPr>
          <p:cNvPr id="3" name="Content Placeholder 2">
            <a:extLst>
              <a:ext uri="{FF2B5EF4-FFF2-40B4-BE49-F238E27FC236}">
                <a16:creationId xmlns:a16="http://schemas.microsoft.com/office/drawing/2014/main" id="{F7880B3A-5B56-F62A-D229-E3922F49DACB}"/>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rPr>
              <a:t>This question is not about the cause of your death – illness, accident, old age. </a:t>
            </a:r>
          </a:p>
          <a:p>
            <a:r>
              <a:rPr lang="en-US" dirty="0">
                <a:latin typeface="Verdana" panose="020B0604030504040204" pitchFamily="34" charset="0"/>
                <a:ea typeface="Verdana" panose="020B0604030504040204" pitchFamily="34" charset="0"/>
              </a:rPr>
              <a:t>To God, it does not matter if you die from cancer or a heart attack.</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God is concerned about your spiritual state at the time of death.</a:t>
            </a:r>
          </a:p>
          <a:p>
            <a:r>
              <a:rPr lang="en-US" dirty="0">
                <a:latin typeface="Verdana" panose="020B0604030504040204" pitchFamily="34" charset="0"/>
                <a:ea typeface="Verdana" panose="020B0604030504040204" pitchFamily="34" charset="0"/>
              </a:rPr>
              <a:t>In what condition will your soul be at the time of death?</a:t>
            </a:r>
          </a:p>
        </p:txBody>
      </p:sp>
    </p:spTree>
    <p:extLst>
      <p:ext uri="{BB962C8B-B14F-4D97-AF65-F5344CB8AC3E}">
        <p14:creationId xmlns:p14="http://schemas.microsoft.com/office/powerpoint/2010/main" val="3311972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1. Innocent at birth</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r>
              <a:rPr lang="en-US" sz="2400" b="0" i="0" u="none" strike="noStrike" baseline="0" dirty="0">
                <a:solidFill>
                  <a:schemeClr val="tx1"/>
                </a:solidFill>
                <a:latin typeface="Verdana" panose="020B0604030504040204" pitchFamily="34" charset="0"/>
              </a:rPr>
              <a:t>(Mat 18:3)  and said, "Assuredly, I say to you, unless you are converted and become as little children, you will by no means enter the kingdom of heaven.</a:t>
            </a:r>
            <a:endParaRPr lang="en-US" sz="2400" dirty="0">
              <a:solidFill>
                <a:schemeClr val="tx1"/>
              </a:solidFill>
            </a:endParaRPr>
          </a:p>
          <a:p>
            <a:pPr algn="ctr"/>
            <a:r>
              <a:rPr lang="en-US" sz="2400" u="sng" dirty="0">
                <a:solidFill>
                  <a:schemeClr val="tx1"/>
                </a:solidFill>
              </a:rPr>
              <a:t>We do not inherit sin. We are not sinners at birth.</a:t>
            </a:r>
          </a:p>
          <a:p>
            <a:r>
              <a:rPr lang="en-US" sz="2400" b="0" i="0" u="none" strike="noStrike" baseline="0" dirty="0">
                <a:solidFill>
                  <a:schemeClr val="tx1"/>
                </a:solidFill>
                <a:latin typeface="Verdana" panose="020B0604030504040204" pitchFamily="34" charset="0"/>
              </a:rPr>
              <a:t>(Eze 18:20)  The soul who sins shall die. The son shall not bear the guilt of the father, nor the father bear the guilt of the son. The righteousness of the righteous shall be upon himself, and the wickedness of the wicked shall be upon himself.</a:t>
            </a:r>
          </a:p>
        </p:txBody>
      </p:sp>
    </p:spTree>
    <p:extLst>
      <p:ext uri="{BB962C8B-B14F-4D97-AF65-F5344CB8AC3E}">
        <p14:creationId xmlns:p14="http://schemas.microsoft.com/office/powerpoint/2010/main" val="1165799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1. Innocent at birth</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sz="2400" b="0" i="0" u="none" strike="noStrike" baseline="0" dirty="0">
                <a:solidFill>
                  <a:schemeClr val="tx1"/>
                </a:solidFill>
                <a:latin typeface="Verdana" panose="020B0604030504040204" pitchFamily="34" charset="0"/>
              </a:rPr>
              <a:t>(2Sa 12:22)  And he said, "While the child was alive, I fasted and wept; for I said, 'Who can tell </a:t>
            </a:r>
            <a:r>
              <a:rPr lang="en-US" sz="2400" b="0" i="1" u="none" strike="noStrike" baseline="0" dirty="0">
                <a:solidFill>
                  <a:schemeClr val="tx1"/>
                </a:solidFill>
                <a:latin typeface="Verdana" panose="020B0604030504040204" pitchFamily="34" charset="0"/>
              </a:rPr>
              <a:t>whether</a:t>
            </a:r>
            <a:r>
              <a:rPr lang="en-US" sz="2400" b="0" i="0" u="none" strike="noStrike" baseline="0" dirty="0">
                <a:solidFill>
                  <a:schemeClr val="tx1"/>
                </a:solidFill>
                <a:latin typeface="Verdana" panose="020B0604030504040204" pitchFamily="34" charset="0"/>
              </a:rPr>
              <a:t> the LORD will be gracious to me, that the child may live?'</a:t>
            </a:r>
          </a:p>
          <a:p>
            <a:pPr marR="0" algn="l" rtl="0"/>
            <a:r>
              <a:rPr lang="en-US" sz="2400" b="0" i="0" u="none" strike="noStrike" baseline="0" dirty="0">
                <a:solidFill>
                  <a:schemeClr val="tx1"/>
                </a:solidFill>
                <a:latin typeface="Verdana" panose="020B0604030504040204" pitchFamily="34" charset="0"/>
              </a:rPr>
              <a:t>(2Sa 12:23)  But now he is dead; why should I fast? Can I bring him back again? I shall go to him, but he shall not return to me.“</a:t>
            </a:r>
          </a:p>
          <a:p>
            <a:pPr marR="0" algn="l" rtl="0"/>
            <a:endParaRPr lang="en-US" sz="2400" dirty="0">
              <a:solidFill>
                <a:schemeClr val="tx1"/>
              </a:solidFill>
              <a:latin typeface="Verdana" panose="020B0604030504040204" pitchFamily="34" charset="0"/>
            </a:endParaRPr>
          </a:p>
          <a:p>
            <a:pPr marR="0" algn="ctr" rtl="0"/>
            <a:r>
              <a:rPr lang="en-US" sz="2400" b="1" dirty="0">
                <a:solidFill>
                  <a:schemeClr val="tx1"/>
                </a:solidFill>
                <a:latin typeface="Verdana" panose="020B0604030504040204" pitchFamily="34" charset="0"/>
              </a:rPr>
              <a:t>Those who die as infants are </a:t>
            </a:r>
            <a:r>
              <a:rPr lang="en-US" sz="2400" b="1" u="sng" dirty="0">
                <a:solidFill>
                  <a:schemeClr val="tx1"/>
                </a:solidFill>
                <a:latin typeface="Verdana" panose="020B0604030504040204" pitchFamily="34" charset="0"/>
              </a:rPr>
              <a:t>INNOCENT</a:t>
            </a:r>
            <a:r>
              <a:rPr lang="en-US" sz="2400" b="1" dirty="0">
                <a:solidFill>
                  <a:schemeClr val="tx1"/>
                </a:solidFill>
                <a:latin typeface="Verdana" panose="020B0604030504040204" pitchFamily="34" charset="0"/>
              </a:rPr>
              <a:t>.</a:t>
            </a:r>
            <a:endParaRPr lang="en-US" sz="24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4017342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2. In Sin </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sz="2400" b="0" i="0" u="none" strike="noStrike" baseline="0" dirty="0">
                <a:solidFill>
                  <a:schemeClr val="tx1"/>
                </a:solidFill>
                <a:latin typeface="Verdana" panose="020B0604030504040204" pitchFamily="34" charset="0"/>
              </a:rPr>
              <a:t>Many will die with the guilt of sin in their lives.</a:t>
            </a:r>
          </a:p>
          <a:p>
            <a:pPr marR="0" algn="l" rtl="0"/>
            <a:r>
              <a:rPr lang="en-US" sz="2400" b="0" i="0" u="none" strike="noStrike" baseline="0" dirty="0">
                <a:solidFill>
                  <a:schemeClr val="tx1"/>
                </a:solidFill>
                <a:latin typeface="Verdana" panose="020B0604030504040204" pitchFamily="34" charset="0"/>
              </a:rPr>
              <a:t>(Jas 1:13)  Let no one say when he is tempted, "I am tempted by God"; for God cannot be tempted by evil, nor does He Himself tempt anyone.</a:t>
            </a:r>
          </a:p>
          <a:p>
            <a:pPr marR="0" algn="l" rtl="0"/>
            <a:r>
              <a:rPr lang="en-US" sz="2400" b="0" i="0" u="none" strike="noStrike" baseline="0" dirty="0">
                <a:solidFill>
                  <a:schemeClr val="tx1"/>
                </a:solidFill>
                <a:latin typeface="Verdana" panose="020B0604030504040204" pitchFamily="34" charset="0"/>
              </a:rPr>
              <a:t>(Jas 1:14)  But each one is tempted when he is drawn away by his own desires and enticed.</a:t>
            </a:r>
          </a:p>
          <a:p>
            <a:pPr marR="0" algn="l" rtl="0"/>
            <a:r>
              <a:rPr lang="en-US" sz="2400" b="0" i="0" u="none" strike="noStrike" baseline="0" dirty="0">
                <a:solidFill>
                  <a:schemeClr val="tx1"/>
                </a:solidFill>
                <a:latin typeface="Verdana" panose="020B0604030504040204" pitchFamily="34" charset="0"/>
              </a:rPr>
              <a:t>(Jas 1:15)  Then, when desire has conceived, it gives birth to sin; and sin, when it is full-grown, brings forth death.</a:t>
            </a:r>
          </a:p>
          <a:p>
            <a:pPr marR="0" algn="l" rtl="0"/>
            <a:r>
              <a:rPr lang="en-US" sz="2400" b="0" i="0" u="none" strike="noStrike" baseline="0" dirty="0">
                <a:solidFill>
                  <a:schemeClr val="tx1"/>
                </a:solidFill>
                <a:latin typeface="Verdana" panose="020B0604030504040204" pitchFamily="34" charset="0"/>
              </a:rPr>
              <a:t>(Jas 1:16)  Do not be deceived, my beloved brethren.</a:t>
            </a:r>
          </a:p>
        </p:txBody>
      </p:sp>
    </p:spTree>
    <p:extLst>
      <p:ext uri="{BB962C8B-B14F-4D97-AF65-F5344CB8AC3E}">
        <p14:creationId xmlns:p14="http://schemas.microsoft.com/office/powerpoint/2010/main" val="3078577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2. In Sin </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(Rom 3:23)  for all have sinned and fall short of the glory of God,</a:t>
            </a:r>
          </a:p>
          <a:p>
            <a:r>
              <a:rPr lang="en-US" b="0" i="0" u="none" strike="noStrike" baseline="0" dirty="0">
                <a:solidFill>
                  <a:schemeClr val="tx1"/>
                </a:solidFill>
                <a:latin typeface="Verdana" panose="020B0604030504040204" pitchFamily="34" charset="0"/>
              </a:rPr>
              <a:t>(Rom 6:23)  For the wages of sin </a:t>
            </a:r>
            <a:r>
              <a:rPr lang="en-US" b="0" i="1" u="none" strike="noStrike" baseline="0" dirty="0">
                <a:solidFill>
                  <a:schemeClr val="tx1"/>
                </a:solidFill>
                <a:latin typeface="Verdana" panose="020B0604030504040204" pitchFamily="34" charset="0"/>
              </a:rPr>
              <a:t>is</a:t>
            </a:r>
            <a:r>
              <a:rPr lang="en-US" b="0" i="0" u="none" strike="noStrike" baseline="0" dirty="0">
                <a:solidFill>
                  <a:schemeClr val="tx1"/>
                </a:solidFill>
                <a:latin typeface="Verdana" panose="020B0604030504040204" pitchFamily="34" charset="0"/>
              </a:rPr>
              <a:t> death, but the gift of God </a:t>
            </a:r>
            <a:r>
              <a:rPr lang="en-US" b="0" i="1" u="none" strike="noStrike" baseline="0" dirty="0">
                <a:solidFill>
                  <a:schemeClr val="tx1"/>
                </a:solidFill>
                <a:latin typeface="Verdana" panose="020B0604030504040204" pitchFamily="34" charset="0"/>
              </a:rPr>
              <a:t>is</a:t>
            </a:r>
            <a:r>
              <a:rPr lang="en-US" b="0" i="0" u="none" strike="noStrike" baseline="0" dirty="0">
                <a:solidFill>
                  <a:schemeClr val="tx1"/>
                </a:solidFill>
                <a:latin typeface="Verdana" panose="020B0604030504040204" pitchFamily="34" charset="0"/>
              </a:rPr>
              <a:t> eternal life in Christ Jesus our Lord.</a:t>
            </a:r>
          </a:p>
          <a:p>
            <a:pPr marR="0" algn="l" rtl="0"/>
            <a:endParaRPr lang="en-US" dirty="0">
              <a:solidFill>
                <a:schemeClr val="tx1"/>
              </a:solidFill>
              <a:latin typeface="Verdana" panose="020B0604030504040204" pitchFamily="34" charset="0"/>
            </a:endParaRPr>
          </a:p>
          <a:p>
            <a:pPr marR="0" algn="l" rtl="0"/>
            <a:endParaRPr lang="en-US" dirty="0">
              <a:solidFill>
                <a:schemeClr val="tx1"/>
              </a:solidFill>
              <a:latin typeface="Verdana" panose="020B0604030504040204" pitchFamily="34" charset="0"/>
            </a:endParaRPr>
          </a:p>
          <a:p>
            <a:pPr marR="0" algn="ctr" rtl="0"/>
            <a:r>
              <a:rPr lang="en-US" dirty="0">
                <a:solidFill>
                  <a:schemeClr val="tx1"/>
                </a:solidFill>
                <a:latin typeface="Verdana" panose="020B0604030504040204" pitchFamily="34" charset="0"/>
              </a:rPr>
              <a:t>Death while living in a sinful condition - </a:t>
            </a:r>
            <a:r>
              <a:rPr lang="en-US" b="1" u="sng" dirty="0">
                <a:solidFill>
                  <a:schemeClr val="tx1"/>
                </a:solidFill>
                <a:latin typeface="Verdana" panose="020B0604030504040204" pitchFamily="34" charset="0"/>
              </a:rPr>
              <a:t>LOST</a:t>
            </a:r>
            <a:endParaRPr lang="en-US" b="1" i="0" u="sng"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48551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3. Saved, Redeemed, Obey Gospel</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The Bible is clear about what is necessary to be saved.</a:t>
            </a:r>
          </a:p>
          <a:p>
            <a:pPr marR="0" algn="l" rtl="0"/>
            <a:endParaRPr lang="en-US" b="0" i="0" u="none" strike="noStrike" baseline="0" dirty="0">
              <a:solidFill>
                <a:schemeClr val="tx1"/>
              </a:solidFill>
              <a:latin typeface="Verdana" panose="020B0604030504040204" pitchFamily="34" charset="0"/>
            </a:endParaRPr>
          </a:p>
          <a:p>
            <a:pPr marR="0" algn="l" rtl="0"/>
            <a:r>
              <a:rPr lang="en-US" dirty="0">
                <a:solidFill>
                  <a:schemeClr val="tx1"/>
                </a:solidFill>
                <a:latin typeface="Verdana" panose="020B0604030504040204" pitchFamily="34" charset="0"/>
              </a:rPr>
              <a:t>1. </a:t>
            </a:r>
            <a:r>
              <a:rPr lang="en-US" b="1" dirty="0">
                <a:solidFill>
                  <a:schemeClr val="tx1"/>
                </a:solidFill>
                <a:latin typeface="Verdana" panose="020B0604030504040204" pitchFamily="34" charset="0"/>
              </a:rPr>
              <a:t>Believe</a:t>
            </a:r>
            <a:r>
              <a:rPr lang="en-US" dirty="0">
                <a:solidFill>
                  <a:schemeClr val="tx1"/>
                </a:solidFill>
                <a:latin typeface="Verdana" panose="020B0604030504040204" pitchFamily="34" charset="0"/>
              </a:rPr>
              <a:t> – Jesus is the Son of God</a:t>
            </a:r>
          </a:p>
          <a:p>
            <a:pPr marR="0" algn="l" rtl="0"/>
            <a:r>
              <a:rPr lang="en-US" b="0" i="0" u="none" strike="noStrike" baseline="0" dirty="0">
                <a:solidFill>
                  <a:schemeClr val="tx1"/>
                </a:solidFill>
                <a:latin typeface="Verdana" panose="020B0604030504040204" pitchFamily="34" charset="0"/>
              </a:rPr>
              <a:t>2. </a:t>
            </a:r>
            <a:r>
              <a:rPr lang="en-US" b="1" i="0" u="none" strike="noStrike" baseline="0" dirty="0">
                <a:solidFill>
                  <a:schemeClr val="tx1"/>
                </a:solidFill>
                <a:latin typeface="Verdana" panose="020B0604030504040204" pitchFamily="34" charset="0"/>
              </a:rPr>
              <a:t>Repent</a:t>
            </a:r>
            <a:r>
              <a:rPr lang="en-US" b="0" i="0" u="none" strike="noStrike" baseline="0" dirty="0">
                <a:solidFill>
                  <a:schemeClr val="tx1"/>
                </a:solidFill>
                <a:latin typeface="Verdana" panose="020B0604030504040204" pitchFamily="34" charset="0"/>
              </a:rPr>
              <a:t> – Decide to live a live for God.</a:t>
            </a:r>
          </a:p>
          <a:p>
            <a:pPr marR="0" algn="l" rtl="0"/>
            <a:r>
              <a:rPr lang="en-US" dirty="0">
                <a:solidFill>
                  <a:schemeClr val="tx1"/>
                </a:solidFill>
                <a:latin typeface="Verdana" panose="020B0604030504040204" pitchFamily="34" charset="0"/>
              </a:rPr>
              <a:t>3. </a:t>
            </a:r>
            <a:r>
              <a:rPr lang="en-US" b="1" dirty="0">
                <a:solidFill>
                  <a:schemeClr val="tx1"/>
                </a:solidFill>
                <a:latin typeface="Verdana" panose="020B0604030504040204" pitchFamily="34" charset="0"/>
              </a:rPr>
              <a:t>Confess</a:t>
            </a:r>
            <a:r>
              <a:rPr lang="en-US" dirty="0">
                <a:solidFill>
                  <a:schemeClr val="tx1"/>
                </a:solidFill>
                <a:latin typeface="Verdana" panose="020B0604030504040204" pitchFamily="34" charset="0"/>
              </a:rPr>
              <a:t> – Openly admit your faith.</a:t>
            </a:r>
          </a:p>
          <a:p>
            <a:pPr marR="0" algn="l" rtl="0"/>
            <a:r>
              <a:rPr lang="en-US" b="0" i="0" u="none" strike="noStrike" baseline="0" dirty="0">
                <a:solidFill>
                  <a:schemeClr val="tx1"/>
                </a:solidFill>
                <a:latin typeface="Verdana" panose="020B0604030504040204" pitchFamily="34" charset="0"/>
              </a:rPr>
              <a:t>4. </a:t>
            </a:r>
            <a:r>
              <a:rPr lang="en-US" b="1" i="0" u="none" strike="noStrike" baseline="0" dirty="0">
                <a:solidFill>
                  <a:schemeClr val="tx1"/>
                </a:solidFill>
                <a:latin typeface="Verdana" panose="020B0604030504040204" pitchFamily="34" charset="0"/>
              </a:rPr>
              <a:t>Be baptized </a:t>
            </a:r>
            <a:r>
              <a:rPr lang="en-US" b="0" i="0" u="none" strike="noStrike" baseline="0" dirty="0">
                <a:solidFill>
                  <a:schemeClr val="tx1"/>
                </a:solidFill>
                <a:latin typeface="Verdana" panose="020B0604030504040204" pitchFamily="34" charset="0"/>
              </a:rPr>
              <a:t>– For the forgiveness of sins</a:t>
            </a:r>
          </a:p>
        </p:txBody>
      </p:sp>
    </p:spTree>
    <p:extLst>
      <p:ext uri="{BB962C8B-B14F-4D97-AF65-F5344CB8AC3E}">
        <p14:creationId xmlns:p14="http://schemas.microsoft.com/office/powerpoint/2010/main" val="908653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604-E5A3-25CC-DD7C-F2477C1550BD}"/>
              </a:ext>
            </a:extLst>
          </p:cNvPr>
          <p:cNvSpPr>
            <a:spLocks noGrp="1"/>
          </p:cNvSpPr>
          <p:nvPr>
            <p:ph type="title"/>
          </p:nvPr>
        </p:nvSpPr>
        <p:spPr/>
        <p:txBody>
          <a:bodyPr/>
          <a:lstStyle/>
          <a:p>
            <a:r>
              <a:rPr lang="en-US" dirty="0"/>
              <a:t>3. Saved, Redeemed, Obey Gospel</a:t>
            </a:r>
          </a:p>
        </p:txBody>
      </p:sp>
      <p:sp>
        <p:nvSpPr>
          <p:cNvPr id="3" name="Content Placeholder 2">
            <a:extLst>
              <a:ext uri="{FF2B5EF4-FFF2-40B4-BE49-F238E27FC236}">
                <a16:creationId xmlns:a16="http://schemas.microsoft.com/office/drawing/2014/main" id="{C10E44F8-2536-620D-7FEC-F833628B60F9}"/>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When these commands are followed:</a:t>
            </a:r>
          </a:p>
          <a:p>
            <a:pPr marR="0" algn="l" rtl="0"/>
            <a:endParaRPr lang="en-US" dirty="0">
              <a:solidFill>
                <a:schemeClr val="tx1"/>
              </a:solidFill>
              <a:latin typeface="Verdana" panose="020B0604030504040204" pitchFamily="34" charset="0"/>
            </a:endParaRPr>
          </a:p>
          <a:p>
            <a:pPr marR="0" algn="l" rtl="0"/>
            <a:r>
              <a:rPr lang="en-US" b="0" i="0" u="none" strike="noStrike" baseline="0" dirty="0">
                <a:solidFill>
                  <a:schemeClr val="tx1"/>
                </a:solidFill>
                <a:latin typeface="Verdana" panose="020B0604030504040204" pitchFamily="34" charset="0"/>
              </a:rPr>
              <a:t>You are saved from sin.</a:t>
            </a:r>
          </a:p>
          <a:p>
            <a:pPr marR="0" algn="l" rtl="0"/>
            <a:r>
              <a:rPr lang="en-US" dirty="0">
                <a:solidFill>
                  <a:schemeClr val="tx1"/>
                </a:solidFill>
                <a:latin typeface="Verdana" panose="020B0604030504040204" pitchFamily="34" charset="0"/>
              </a:rPr>
              <a:t>You are forgiven.</a:t>
            </a:r>
          </a:p>
          <a:p>
            <a:pPr marR="0" algn="l" rtl="0"/>
            <a:r>
              <a:rPr lang="en-US" b="0" i="0" u="none" strike="noStrike" baseline="0" dirty="0">
                <a:solidFill>
                  <a:schemeClr val="tx1"/>
                </a:solidFill>
                <a:latin typeface="Verdana" panose="020B0604030504040204" pitchFamily="34" charset="0"/>
              </a:rPr>
              <a:t>You are added to the church.</a:t>
            </a:r>
          </a:p>
          <a:p>
            <a:pPr marR="0" algn="l" rtl="0"/>
            <a:r>
              <a:rPr lang="en-US" dirty="0">
                <a:solidFill>
                  <a:schemeClr val="tx1"/>
                </a:solidFill>
                <a:latin typeface="Verdana" panose="020B0604030504040204" pitchFamily="34" charset="0"/>
              </a:rPr>
              <a:t>You are a Christian.</a:t>
            </a:r>
          </a:p>
          <a:p>
            <a:pPr marR="0" algn="l" rtl="0"/>
            <a:r>
              <a:rPr lang="en-US" b="0" i="0" u="none" strike="noStrike" baseline="0" dirty="0">
                <a:solidFill>
                  <a:schemeClr val="tx1"/>
                </a:solidFill>
                <a:latin typeface="Verdana" panose="020B0604030504040204" pitchFamily="34" charset="0"/>
              </a:rPr>
              <a:t>You are washed</a:t>
            </a:r>
            <a:r>
              <a:rPr lang="en-US" dirty="0">
                <a:solidFill>
                  <a:schemeClr val="tx1"/>
                </a:solidFill>
                <a:latin typeface="Verdana" panose="020B0604030504040204" pitchFamily="34" charset="0"/>
              </a:rPr>
              <a:t>, cleansed from sin.</a:t>
            </a:r>
          </a:p>
          <a:p>
            <a:pPr marR="0" algn="l" rtl="0"/>
            <a:r>
              <a:rPr lang="en-US" b="0" i="0" u="none" strike="noStrike" baseline="0" dirty="0">
                <a:solidFill>
                  <a:schemeClr val="tx1"/>
                </a:solidFill>
                <a:latin typeface="Verdana" panose="020B0604030504040204" pitchFamily="34" charset="0"/>
              </a:rPr>
              <a:t>You are saved.</a:t>
            </a:r>
          </a:p>
        </p:txBody>
      </p:sp>
    </p:spTree>
    <p:extLst>
      <p:ext uri="{BB962C8B-B14F-4D97-AF65-F5344CB8AC3E}">
        <p14:creationId xmlns:p14="http://schemas.microsoft.com/office/powerpoint/2010/main" val="2287953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71</TotalTime>
  <Words>1087</Words>
  <Application>Microsoft Office PowerPoint</Application>
  <PresentationFormat>Widescreen</PresentationFormat>
  <Paragraphs>94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Verdana</vt:lpstr>
      <vt:lpstr>Depth</vt:lpstr>
      <vt:lpstr>How will you die?</vt:lpstr>
      <vt:lpstr>Job 14:13-15</vt:lpstr>
      <vt:lpstr>How will you die?</vt:lpstr>
      <vt:lpstr>1. Innocent at birth</vt:lpstr>
      <vt:lpstr>1. Innocent at birth</vt:lpstr>
      <vt:lpstr>2. In Sin </vt:lpstr>
      <vt:lpstr>2. In Sin </vt:lpstr>
      <vt:lpstr>3. Saved, Redeemed, Obey Gospel</vt:lpstr>
      <vt:lpstr>3. Saved, Redeemed, Obey Gospel</vt:lpstr>
      <vt:lpstr>3. Saved, Redeemed, Obey Gospel</vt:lpstr>
      <vt:lpstr>4. Fall away</vt:lpstr>
      <vt:lpstr>4. Fall away</vt:lpstr>
      <vt:lpstr>4. Fall away</vt:lpstr>
      <vt:lpstr>5. Restored to full fellowship</vt:lpstr>
      <vt:lpstr>5. Restored to full fellowship</vt:lpstr>
      <vt:lpstr>5 spiritual conditions at death</vt:lpstr>
      <vt:lpstr>How  will  you  die?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you die?</dc:title>
  <dc:creator>Account Update</dc:creator>
  <cp:lastModifiedBy>Manly Luscombe</cp:lastModifiedBy>
  <cp:revision>2</cp:revision>
  <dcterms:created xsi:type="dcterms:W3CDTF">2024-04-17T00:05:40Z</dcterms:created>
  <dcterms:modified xsi:type="dcterms:W3CDTF">2024-07-16T15:28:32Z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