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4047-601D-41AF-8ADB-D459F2DA3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5ABEBF-8B17-4A3A-811D-2242E6015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05FFD-482E-4221-8A1C-512494FD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98189-2A7E-4526-AE39-ECE8C004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97A1C-BA78-41D9-978C-42C24AF1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83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3BB2E-A8AF-4D0B-B665-1803A4E38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588EB-75CC-4AD5-B679-CFD74F81A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CB41-0B6F-44F6-B9F3-82CE6DB6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99AB0-9A13-4D7B-8641-3D59113AD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2871-18BB-422B-947D-5EBA3A05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70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A3F42-68E7-4A33-9460-C4A1A7ED5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05D8C-90E9-47C9-B429-649A566C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048B0-C142-4267-9C00-C31AC693D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F3876-B571-4977-A805-234121482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0FA0E-B5A2-4A09-85ED-EE78996B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66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388C-E826-443F-939B-9EB37FCA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F3E7-7886-4512-85CD-65C6D189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361A-439A-4588-B7A6-44EA5CA93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3628E-F8A5-4FA0-8825-91B0DA2C7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902B5-5893-4467-BA5C-DA977AFD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2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92C5-FB6C-4637-91EC-D12A1467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1D0E2-EF1F-4CDC-9663-F3DAC03B9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FD763-3D81-48C3-99F3-940F4E2D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047D3-446E-4AA9-AD26-F2CD19B9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60D15-1180-449E-AD33-7D7AAF00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4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4F11F-17A9-4C67-8A8A-23095D28C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0956B-0336-4C8D-8EB0-14FDAAB83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0FD05-D845-4F1E-9CD7-D7115E547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C7564-D865-4A1A-BB84-3AFA1EF9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65D0D-76C9-4B85-B2AD-3C168670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7ABD1-94F3-4B64-8610-3BF86123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46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2F76E-587C-4407-986E-401B3D005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C1A9F-E15E-4537-A8A6-5E46346C4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404CB-EE03-4550-8BB6-8866D1313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8C0628-5554-4BC0-A391-3AE1945A4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A9964E-4A39-477E-AFF5-A7AFA53BD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B99F17-F9B0-406B-BAA6-75E0F0A5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5A872-42B4-4901-849D-FAB925A52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798BA-AD2E-486D-BFF3-CA801BF0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45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F1B3-2939-44D0-89A1-974D7FF5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F3E653-8FAD-49FD-9BEA-917A6244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810EB-0896-4987-B56D-8B2A5706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5FC0B-E2E4-4680-A2BB-AD971FA7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06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671876-BEF5-4522-9F4E-4CC90B1E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00AEC-D7D2-40B7-A26F-ED6F4F82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5EAAA-50E8-4F94-AFD8-A59C2A95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244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7216A-22B5-412B-9BCE-F487719D9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99122-5167-4EE6-8CE9-C5A5371EF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FAD3D-FB56-4CCB-B595-30EFBFC17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7D9DC-C83B-46A2-B176-B6F85D30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8D23A-88A1-429C-9132-5FC206DAC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57654-9D3E-40D9-ACC6-B40C4680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17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EE9C-BC79-4C50-B0DA-BB1E2036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E33FB7-CA0C-4567-86D3-00533A3FF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4B2C8-3138-4D7C-9D88-F5D5F08A9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221C4-1661-41F9-8F5D-5BDD6A309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22922-448E-46AB-A898-7D6D76B9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7276A-EF99-48BD-8D11-B1244B7E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52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F2388-9736-448E-8687-BDF39523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6B7ED-A7D5-41F8-B0F3-D7C2A5E75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8B97-0F6E-4881-825B-563C1D620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D708A-8EC7-4CB4-8750-1F55B205A532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CA202-097C-499A-B408-C4CB5BD6B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366B8-DE07-4BEF-88CC-6BE1A0625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8A03C-44EE-4877-8C1B-5BED1F18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F9A084-8CBC-47B7-84CC-F7CBEB2B9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743" y="0"/>
            <a:ext cx="949851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DA14E4-13B8-4446-8F71-B43935022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5016"/>
            <a:ext cx="9144000" cy="1104002"/>
          </a:xfrm>
        </p:spPr>
        <p:txBody>
          <a:bodyPr>
            <a:noAutofit/>
          </a:bodyPr>
          <a:lstStyle/>
          <a:p>
            <a:r>
              <a:rPr lang="en-US" sz="6600" dirty="0">
                <a:latin typeface="Arial Black" panose="020B0A04020102020204" pitchFamily="34" charset="0"/>
              </a:rPr>
              <a:t>Jesus in the Midst</a:t>
            </a:r>
          </a:p>
        </p:txBody>
      </p:sp>
    </p:spTree>
    <p:extLst>
      <p:ext uri="{BB962C8B-B14F-4D97-AF65-F5344CB8AC3E}">
        <p14:creationId xmlns:p14="http://schemas.microsoft.com/office/powerpoint/2010/main" val="29664182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 the midst of the Throne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(Revelation 5:6)  And I looked, and behold,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the midst 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of the throne and of the four living creatures, and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the midst 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of the elders, stood a Lamb as though it had been slain, having seven horns and seven eyes, which are the seven Spirits of God sent out into all the earth.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Reigning</a:t>
            </a: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King of Kings; Lord of Lords; Head of His church</a:t>
            </a:r>
          </a:p>
        </p:txBody>
      </p:sp>
    </p:spTree>
    <p:extLst>
      <p:ext uri="{BB962C8B-B14F-4D97-AF65-F5344CB8AC3E}">
        <p14:creationId xmlns:p14="http://schemas.microsoft.com/office/powerpoint/2010/main" val="4087021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Jesus in the midst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in the midst effects every area of your life.</a:t>
            </a:r>
          </a:p>
          <a:p>
            <a:pPr marR="0" algn="l" rtl="0"/>
            <a:endParaRPr lang="en-US" sz="3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If Jesus is in your midst, He will make you accountable, hopeful, faithful, and responsible.</a:t>
            </a:r>
          </a:p>
          <a:p>
            <a:pPr marR="0" algn="l" rtl="0"/>
            <a:endParaRPr lang="en-US" sz="3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</a:rPr>
              <a:t>IS JESUS IN THE MIDST </a:t>
            </a:r>
            <a:b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</a:rPr>
              <a:t>OF YOUR LIFE?</a:t>
            </a:r>
          </a:p>
        </p:txBody>
      </p:sp>
    </p:spTree>
    <p:extLst>
      <p:ext uri="{BB962C8B-B14F-4D97-AF65-F5344CB8AC3E}">
        <p14:creationId xmlns:p14="http://schemas.microsoft.com/office/powerpoint/2010/main" val="2384489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Jesus in the Midst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Shadrach, Meshach and Abed-Nego we punished for refusing to worship the gold image of the king.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(Daniel 3:25)  "Look!" he answered, "I see four men loose, walking in the midst of the fire; and they are not hurt, and the form of the fourth is like the Son of God.“</a:t>
            </a:r>
          </a:p>
          <a:p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believe the fourth was Jesus. He was in the fiery furnace with them. He was with them in the worst trial of their faith.</a:t>
            </a:r>
          </a:p>
        </p:txBody>
      </p:sp>
    </p:spTree>
    <p:extLst>
      <p:ext uri="{BB962C8B-B14F-4D97-AF65-F5344CB8AC3E}">
        <p14:creationId xmlns:p14="http://schemas.microsoft.com/office/powerpoint/2010/main" val="764716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Jesus in the Midst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Jesus promises the same for each of us.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28:20)  teaching them to observe all things that I have commanded you; and lo, </a:t>
            </a:r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 am with you always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even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to the end of the age." Amen.</a:t>
            </a:r>
          </a:p>
          <a:p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13:5)  Let your conduct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without covetousness;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content with such things as you have. For He Himself has said, "</a:t>
            </a:r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 WILL NEVER LEAVE YOU NOR FORSAKE YOU."</a:t>
            </a:r>
          </a:p>
        </p:txBody>
      </p:sp>
    </p:spTree>
    <p:extLst>
      <p:ext uri="{BB962C8B-B14F-4D97-AF65-F5344CB8AC3E}">
        <p14:creationId xmlns:p14="http://schemas.microsoft.com/office/powerpoint/2010/main" val="37325951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 the midst of doctors / lawyers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2:46)  Now so it was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that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after three days they found Him in the temple, sitting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the midst</a:t>
            </a:r>
            <a:r>
              <a:rPr lang="en-US" sz="3200" b="1" i="0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of the teachers, both listening to them and asking them questions.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Listening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was 12.</a:t>
            </a: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They were astonished at his understanding and answers about the law of God.</a:t>
            </a:r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967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 the midst of disciples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20:19)  Then, the same day at evening, being the first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day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of the week, when the doors were shut where the disciples were assembled, for fear of the Jews, Jesus came and stood </a:t>
            </a:r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the midst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and said to them, "Peace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with you."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20:20)  When He had said this, He showed them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His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hands and His side. Then the disciples were glad when they saw the Lord.</a:t>
            </a: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Comforting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assured them of his resurrection.</a:t>
            </a:r>
          </a:p>
        </p:txBody>
      </p:sp>
    </p:spTree>
    <p:extLst>
      <p:ext uri="{BB962C8B-B14F-4D97-AF65-F5344CB8AC3E}">
        <p14:creationId xmlns:p14="http://schemas.microsoft.com/office/powerpoint/2010/main" val="925200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 the midst of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18:20)  For where two or three are gathered together in My name, I am there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the midst 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of them.“</a:t>
            </a:r>
          </a:p>
          <a:p>
            <a:pPr marR="0" algn="l" rtl="0"/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Gathering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presence give confidence and assurance.</a:t>
            </a: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We are assured that Jesus is in our assembly.</a:t>
            </a:r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461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 the midst of the churches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(Revelation 1:13)  and in the midst of the seven lampstands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One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like the Son of Man, clothed with a garment down to the feet and girded about the chest with a golden band.</a:t>
            </a:r>
          </a:p>
          <a:p>
            <a:pPr marR="0" algn="l" rtl="0"/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Judging</a:t>
            </a: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To be a Christ-centered church, we must live Christ-centered lives.</a:t>
            </a:r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5374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 the midst of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2:12)  saying: "I WILL DECLARE YOUR NAME TO MY BRETHREN;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THE MIDST</a:t>
            </a:r>
            <a:r>
              <a:rPr lang="en-US" sz="3200" b="1" i="0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OF THE ASSEMBLY I WILL SING PRAISE TO YOU.“</a:t>
            </a:r>
          </a:p>
          <a:p>
            <a:pPr marR="0" algn="l" rtl="0"/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Singing</a:t>
            </a: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In singing we teach one another.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also speak to God – our faith, our devotion, our hope, our desire to be with Him.</a:t>
            </a:r>
          </a:p>
        </p:txBody>
      </p:sp>
    </p:spTree>
    <p:extLst>
      <p:ext uri="{BB962C8B-B14F-4D97-AF65-F5344CB8AC3E}">
        <p14:creationId xmlns:p14="http://schemas.microsoft.com/office/powerpoint/2010/main" val="1786431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28B5-26DD-42B6-9B93-45648F5C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 the midst of thieves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0AEA-AA4C-40F5-A736-4809ECD2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19:18)  where they crucified Him, and two others with Him, one on either side, and Jesus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the center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  <a:p>
            <a:pPr marR="0" algn="l" rtl="0"/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Suffering</a:t>
            </a: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Jesus died FOR our sins.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One th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ief died TO his sins.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One thief died IN his sins.</a:t>
            </a:r>
          </a:p>
        </p:txBody>
      </p:sp>
    </p:spTree>
    <p:extLst>
      <p:ext uri="{BB962C8B-B14F-4D97-AF65-F5344CB8AC3E}">
        <p14:creationId xmlns:p14="http://schemas.microsoft.com/office/powerpoint/2010/main" val="33854738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690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Verdana</vt:lpstr>
      <vt:lpstr>Office Theme</vt:lpstr>
      <vt:lpstr>Jesus in the Midst</vt:lpstr>
      <vt:lpstr>Jesus in the Midst</vt:lpstr>
      <vt:lpstr>Jesus in the Midst</vt:lpstr>
      <vt:lpstr>In the midst of doctors / lawyers</vt:lpstr>
      <vt:lpstr>In the midst of disciples</vt:lpstr>
      <vt:lpstr>In the midst of assembly</vt:lpstr>
      <vt:lpstr>In the midst of the churches</vt:lpstr>
      <vt:lpstr>In the midst of worship</vt:lpstr>
      <vt:lpstr>In the midst of thieves</vt:lpstr>
      <vt:lpstr>In the midst of the Throne</vt:lpstr>
      <vt:lpstr>Jesus in the midst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in the Midst</dc:title>
  <dc:creator>Manly Luscombe</dc:creator>
  <cp:lastModifiedBy>Manly Luscombe</cp:lastModifiedBy>
  <cp:revision>1</cp:revision>
  <dcterms:created xsi:type="dcterms:W3CDTF">2021-08-31T19:37:20Z</dcterms:created>
  <dcterms:modified xsi:type="dcterms:W3CDTF">2021-08-31T20:14:50Z</dcterms:modified>
</cp:coreProperties>
</file>