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CE7CD-97AD-41B8-90EC-EE74E48BF900}" v="28" dt="2023-10-13T19:20:18.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count Update" userId="d66a401e1e7a39bf" providerId="LiveId" clId="{89DCE7CD-97AD-41B8-90EC-EE74E48BF900}"/>
    <pc:docChg chg="custSel addSld delSld modSld sldOrd modMainMaster">
      <pc:chgData name="Account Update" userId="d66a401e1e7a39bf" providerId="LiveId" clId="{89DCE7CD-97AD-41B8-90EC-EE74E48BF900}" dt="2023-10-13T22:33:45.349" v="905"/>
      <pc:docMkLst>
        <pc:docMk/>
      </pc:docMkLst>
      <pc:sldChg chg="addSp modSp mod modTransition setBg">
        <pc:chgData name="Account Update" userId="d66a401e1e7a39bf" providerId="LiveId" clId="{89DCE7CD-97AD-41B8-90EC-EE74E48BF900}" dt="2023-10-13T19:20:18.797" v="893"/>
        <pc:sldMkLst>
          <pc:docMk/>
          <pc:sldMk cId="1777239622" sldId="256"/>
        </pc:sldMkLst>
        <pc:spChg chg="mod">
          <ac:chgData name="Account Update" userId="d66a401e1e7a39bf" providerId="LiveId" clId="{89DCE7CD-97AD-41B8-90EC-EE74E48BF900}" dt="2023-10-13T18:20:53.751" v="23" actId="1076"/>
          <ac:spMkLst>
            <pc:docMk/>
            <pc:sldMk cId="1777239622" sldId="256"/>
            <ac:spMk id="2" creationId="{7EF0347E-C623-BCA1-CEC3-CC24177FC074}"/>
          </ac:spMkLst>
        </pc:spChg>
        <pc:spChg chg="mod">
          <ac:chgData name="Account Update" userId="d66a401e1e7a39bf" providerId="LiveId" clId="{89DCE7CD-97AD-41B8-90EC-EE74E48BF900}" dt="2023-10-13T18:24:27.134" v="55" actId="115"/>
          <ac:spMkLst>
            <pc:docMk/>
            <pc:sldMk cId="1777239622" sldId="256"/>
            <ac:spMk id="3" creationId="{BD46B0EE-F1F0-0D56-AB4E-144B85754EB0}"/>
          </ac:spMkLst>
        </pc:spChg>
        <pc:picChg chg="add mod">
          <ac:chgData name="Account Update" userId="d66a401e1e7a39bf" providerId="LiveId" clId="{89DCE7CD-97AD-41B8-90EC-EE74E48BF900}" dt="2023-10-13T18:22:05.671" v="34" actId="1076"/>
          <ac:picMkLst>
            <pc:docMk/>
            <pc:sldMk cId="1777239622" sldId="256"/>
            <ac:picMk id="5" creationId="{1B402699-AD1C-639E-CAE1-0F99B05968F0}"/>
          </ac:picMkLst>
        </pc:picChg>
        <pc:picChg chg="add mod">
          <ac:chgData name="Account Update" userId="d66a401e1e7a39bf" providerId="LiveId" clId="{89DCE7CD-97AD-41B8-90EC-EE74E48BF900}" dt="2023-10-13T18:21:54.327" v="31" actId="1076"/>
          <ac:picMkLst>
            <pc:docMk/>
            <pc:sldMk cId="1777239622" sldId="256"/>
            <ac:picMk id="7" creationId="{8650E19B-96D2-D4CE-97BF-D52528E971EF}"/>
          </ac:picMkLst>
        </pc:picChg>
        <pc:picChg chg="add mod">
          <ac:chgData name="Account Update" userId="d66a401e1e7a39bf" providerId="LiveId" clId="{89DCE7CD-97AD-41B8-90EC-EE74E48BF900}" dt="2023-10-13T18:22:38.387" v="37" actId="1076"/>
          <ac:picMkLst>
            <pc:docMk/>
            <pc:sldMk cId="1777239622" sldId="256"/>
            <ac:picMk id="9" creationId="{FE106E24-B967-FF45-0408-9D0A7B531D56}"/>
          </ac:picMkLst>
        </pc:picChg>
      </pc:sldChg>
      <pc:sldChg chg="modSp new mod modTransition setBg">
        <pc:chgData name="Account Update" userId="d66a401e1e7a39bf" providerId="LiveId" clId="{89DCE7CD-97AD-41B8-90EC-EE74E48BF900}" dt="2023-10-13T19:20:18.797" v="893"/>
        <pc:sldMkLst>
          <pc:docMk/>
          <pc:sldMk cId="4183040508" sldId="257"/>
        </pc:sldMkLst>
        <pc:spChg chg="mod">
          <ac:chgData name="Account Update" userId="d66a401e1e7a39bf" providerId="LiveId" clId="{89DCE7CD-97AD-41B8-90EC-EE74E48BF900}" dt="2023-10-13T18:23:28.822" v="52" actId="20577"/>
          <ac:spMkLst>
            <pc:docMk/>
            <pc:sldMk cId="4183040508" sldId="257"/>
            <ac:spMk id="2" creationId="{E1BCB4EE-D0A1-5669-508D-DC8EC5878C80}"/>
          </ac:spMkLst>
        </pc:spChg>
        <pc:spChg chg="mod">
          <ac:chgData name="Account Update" userId="d66a401e1e7a39bf" providerId="LiveId" clId="{89DCE7CD-97AD-41B8-90EC-EE74E48BF900}" dt="2023-10-13T18:36:14.367" v="314" actId="255"/>
          <ac:spMkLst>
            <pc:docMk/>
            <pc:sldMk cId="4183040508" sldId="257"/>
            <ac:spMk id="3" creationId="{87E3D453-C5CD-2009-2678-EC6E0AEF797C}"/>
          </ac:spMkLst>
        </pc:spChg>
      </pc:sldChg>
      <pc:sldChg chg="addSp modSp add mod modTransition setBg">
        <pc:chgData name="Account Update" userId="d66a401e1e7a39bf" providerId="LiveId" clId="{89DCE7CD-97AD-41B8-90EC-EE74E48BF900}" dt="2023-10-13T22:33:45.349" v="905"/>
        <pc:sldMkLst>
          <pc:docMk/>
          <pc:sldMk cId="2583155484" sldId="258"/>
        </pc:sldMkLst>
        <pc:spChg chg="mod">
          <ac:chgData name="Account Update" userId="d66a401e1e7a39bf" providerId="LiveId" clId="{89DCE7CD-97AD-41B8-90EC-EE74E48BF900}" dt="2023-10-13T22:33:45.349" v="905"/>
          <ac:spMkLst>
            <pc:docMk/>
            <pc:sldMk cId="2583155484" sldId="258"/>
            <ac:spMk id="2" creationId="{E1BCB4EE-D0A1-5669-508D-DC8EC5878C80}"/>
          </ac:spMkLst>
        </pc:spChg>
        <pc:spChg chg="mod">
          <ac:chgData name="Account Update" userId="d66a401e1e7a39bf" providerId="LiveId" clId="{89DCE7CD-97AD-41B8-90EC-EE74E48BF900}" dt="2023-10-13T18:34:35.341" v="300" actId="255"/>
          <ac:spMkLst>
            <pc:docMk/>
            <pc:sldMk cId="2583155484" sldId="258"/>
            <ac:spMk id="3" creationId="{87E3D453-C5CD-2009-2678-EC6E0AEF797C}"/>
          </ac:spMkLst>
        </pc:spChg>
        <pc:picChg chg="add mod">
          <ac:chgData name="Account Update" userId="d66a401e1e7a39bf" providerId="LiveId" clId="{89DCE7CD-97AD-41B8-90EC-EE74E48BF900}" dt="2023-10-13T19:09:49.207" v="852"/>
          <ac:picMkLst>
            <pc:docMk/>
            <pc:sldMk cId="2583155484" sldId="258"/>
            <ac:picMk id="4" creationId="{CAD4E3E7-4E51-E961-7BA7-5C8CE6831F60}"/>
          </ac:picMkLst>
        </pc:picChg>
      </pc:sldChg>
      <pc:sldChg chg="addSp modSp add mod ord modTransition setBg">
        <pc:chgData name="Account Update" userId="d66a401e1e7a39bf" providerId="LiveId" clId="{89DCE7CD-97AD-41B8-90EC-EE74E48BF900}" dt="2023-10-13T22:33:29.086" v="904" actId="20577"/>
        <pc:sldMkLst>
          <pc:docMk/>
          <pc:sldMk cId="3815921471" sldId="259"/>
        </pc:sldMkLst>
        <pc:spChg chg="mod">
          <ac:chgData name="Account Update" userId="d66a401e1e7a39bf" providerId="LiveId" clId="{89DCE7CD-97AD-41B8-90EC-EE74E48BF900}" dt="2023-10-13T22:33:29.086" v="904" actId="20577"/>
          <ac:spMkLst>
            <pc:docMk/>
            <pc:sldMk cId="3815921471" sldId="259"/>
            <ac:spMk id="2" creationId="{E1BCB4EE-D0A1-5669-508D-DC8EC5878C80}"/>
          </ac:spMkLst>
        </pc:spChg>
        <pc:spChg chg="mod">
          <ac:chgData name="Account Update" userId="d66a401e1e7a39bf" providerId="LiveId" clId="{89DCE7CD-97AD-41B8-90EC-EE74E48BF900}" dt="2023-10-13T18:34:51.862" v="304" actId="27636"/>
          <ac:spMkLst>
            <pc:docMk/>
            <pc:sldMk cId="3815921471" sldId="259"/>
            <ac:spMk id="3" creationId="{87E3D453-C5CD-2009-2678-EC6E0AEF797C}"/>
          </ac:spMkLst>
        </pc:spChg>
        <pc:picChg chg="add mod">
          <ac:chgData name="Account Update" userId="d66a401e1e7a39bf" providerId="LiveId" clId="{89DCE7CD-97AD-41B8-90EC-EE74E48BF900}" dt="2023-10-13T19:09:36.697" v="851" actId="14100"/>
          <ac:picMkLst>
            <pc:docMk/>
            <pc:sldMk cId="3815921471" sldId="259"/>
            <ac:picMk id="5" creationId="{50FA8289-BEBA-872C-C71E-9B17781D4E13}"/>
          </ac:picMkLst>
        </pc:picChg>
      </pc:sldChg>
      <pc:sldChg chg="addSp modSp add mod modTransition setBg">
        <pc:chgData name="Account Update" userId="d66a401e1e7a39bf" providerId="LiveId" clId="{89DCE7CD-97AD-41B8-90EC-EE74E48BF900}" dt="2023-10-13T19:20:18.797" v="893"/>
        <pc:sldMkLst>
          <pc:docMk/>
          <pc:sldMk cId="1648874469" sldId="260"/>
        </pc:sldMkLst>
        <pc:spChg chg="mod">
          <ac:chgData name="Account Update" userId="d66a401e1e7a39bf" providerId="LiveId" clId="{89DCE7CD-97AD-41B8-90EC-EE74E48BF900}" dt="2023-10-13T18:37:59.257" v="371" actId="20577"/>
          <ac:spMkLst>
            <pc:docMk/>
            <pc:sldMk cId="1648874469" sldId="260"/>
            <ac:spMk id="2" creationId="{E1BCB4EE-D0A1-5669-508D-DC8EC5878C80}"/>
          </ac:spMkLst>
        </pc:spChg>
        <pc:spChg chg="mod">
          <ac:chgData name="Account Update" userId="d66a401e1e7a39bf" providerId="LiveId" clId="{89DCE7CD-97AD-41B8-90EC-EE74E48BF900}" dt="2023-10-13T18:39:20.762" v="376" actId="115"/>
          <ac:spMkLst>
            <pc:docMk/>
            <pc:sldMk cId="1648874469" sldId="260"/>
            <ac:spMk id="3" creationId="{87E3D453-C5CD-2009-2678-EC6E0AEF797C}"/>
          </ac:spMkLst>
        </pc:spChg>
        <pc:picChg chg="add mod">
          <ac:chgData name="Account Update" userId="d66a401e1e7a39bf" providerId="LiveId" clId="{89DCE7CD-97AD-41B8-90EC-EE74E48BF900}" dt="2023-10-13T19:10:21.029" v="856" actId="14100"/>
          <ac:picMkLst>
            <pc:docMk/>
            <pc:sldMk cId="1648874469" sldId="260"/>
            <ac:picMk id="5" creationId="{93F157FD-85B3-61B3-FF8C-74E35D7A54A0}"/>
          </ac:picMkLst>
        </pc:picChg>
      </pc:sldChg>
      <pc:sldChg chg="addSp modSp add del mod modTransition setBg">
        <pc:chgData name="Account Update" userId="d66a401e1e7a39bf" providerId="LiveId" clId="{89DCE7CD-97AD-41B8-90EC-EE74E48BF900}" dt="2023-10-13T19:22:16.002" v="894" actId="47"/>
        <pc:sldMkLst>
          <pc:docMk/>
          <pc:sldMk cId="3626879779" sldId="261"/>
        </pc:sldMkLst>
        <pc:spChg chg="mod">
          <ac:chgData name="Account Update" userId="d66a401e1e7a39bf" providerId="LiveId" clId="{89DCE7CD-97AD-41B8-90EC-EE74E48BF900}" dt="2023-10-13T18:40:31.897" v="393" actId="5793"/>
          <ac:spMkLst>
            <pc:docMk/>
            <pc:sldMk cId="3626879779" sldId="261"/>
            <ac:spMk id="3" creationId="{87E3D453-C5CD-2009-2678-EC6E0AEF797C}"/>
          </ac:spMkLst>
        </pc:spChg>
        <pc:picChg chg="add mod">
          <ac:chgData name="Account Update" userId="d66a401e1e7a39bf" providerId="LiveId" clId="{89DCE7CD-97AD-41B8-90EC-EE74E48BF900}" dt="2023-10-13T19:10:34.847" v="857"/>
          <ac:picMkLst>
            <pc:docMk/>
            <pc:sldMk cId="3626879779" sldId="261"/>
            <ac:picMk id="4" creationId="{FA0D38A1-25F8-81A0-9D75-DA767E65746E}"/>
          </ac:picMkLst>
        </pc:picChg>
      </pc:sldChg>
      <pc:sldChg chg="addSp modSp add mod modTransition setBg">
        <pc:chgData name="Account Update" userId="d66a401e1e7a39bf" providerId="LiveId" clId="{89DCE7CD-97AD-41B8-90EC-EE74E48BF900}" dt="2023-10-13T19:20:18.797" v="893"/>
        <pc:sldMkLst>
          <pc:docMk/>
          <pc:sldMk cId="2029488760" sldId="262"/>
        </pc:sldMkLst>
        <pc:spChg chg="mod">
          <ac:chgData name="Account Update" userId="d66a401e1e7a39bf" providerId="LiveId" clId="{89DCE7CD-97AD-41B8-90EC-EE74E48BF900}" dt="2023-10-13T18:42:55.697" v="459" actId="122"/>
          <ac:spMkLst>
            <pc:docMk/>
            <pc:sldMk cId="2029488760" sldId="262"/>
            <ac:spMk id="3" creationId="{87E3D453-C5CD-2009-2678-EC6E0AEF797C}"/>
          </ac:spMkLst>
        </pc:spChg>
        <pc:picChg chg="add mod">
          <ac:chgData name="Account Update" userId="d66a401e1e7a39bf" providerId="LiveId" clId="{89DCE7CD-97AD-41B8-90EC-EE74E48BF900}" dt="2023-10-13T19:11:00.187" v="860"/>
          <ac:picMkLst>
            <pc:docMk/>
            <pc:sldMk cId="2029488760" sldId="262"/>
            <ac:picMk id="4" creationId="{4D23516B-91C3-2B7D-55D8-9215A87251A6}"/>
          </ac:picMkLst>
        </pc:picChg>
      </pc:sldChg>
      <pc:sldChg chg="addSp modSp add mod modTransition setBg">
        <pc:chgData name="Account Update" userId="d66a401e1e7a39bf" providerId="LiveId" clId="{89DCE7CD-97AD-41B8-90EC-EE74E48BF900}" dt="2023-10-13T19:20:18.797" v="893"/>
        <pc:sldMkLst>
          <pc:docMk/>
          <pc:sldMk cId="115664764" sldId="263"/>
        </pc:sldMkLst>
        <pc:spChg chg="mod">
          <ac:chgData name="Account Update" userId="d66a401e1e7a39bf" providerId="LiveId" clId="{89DCE7CD-97AD-41B8-90EC-EE74E48BF900}" dt="2023-10-13T18:43:30.457" v="507" actId="20577"/>
          <ac:spMkLst>
            <pc:docMk/>
            <pc:sldMk cId="115664764" sldId="263"/>
            <ac:spMk id="2" creationId="{E1BCB4EE-D0A1-5669-508D-DC8EC5878C80}"/>
          </ac:spMkLst>
        </pc:spChg>
        <pc:spChg chg="mod">
          <ac:chgData name="Account Update" userId="d66a401e1e7a39bf" providerId="LiveId" clId="{89DCE7CD-97AD-41B8-90EC-EE74E48BF900}" dt="2023-10-13T18:45:44.447" v="557" actId="255"/>
          <ac:spMkLst>
            <pc:docMk/>
            <pc:sldMk cId="115664764" sldId="263"/>
            <ac:spMk id="3" creationId="{87E3D453-C5CD-2009-2678-EC6E0AEF797C}"/>
          </ac:spMkLst>
        </pc:spChg>
        <pc:picChg chg="add mod">
          <ac:chgData name="Account Update" userId="d66a401e1e7a39bf" providerId="LiveId" clId="{89DCE7CD-97AD-41B8-90EC-EE74E48BF900}" dt="2023-10-13T19:11:39.017" v="864" actId="14100"/>
          <ac:picMkLst>
            <pc:docMk/>
            <pc:sldMk cId="115664764" sldId="263"/>
            <ac:picMk id="5" creationId="{DA66248F-5771-E10E-580B-BAC25DA178E5}"/>
          </ac:picMkLst>
        </pc:picChg>
      </pc:sldChg>
      <pc:sldChg chg="addSp modSp add mod modTransition setBg">
        <pc:chgData name="Account Update" userId="d66a401e1e7a39bf" providerId="LiveId" clId="{89DCE7CD-97AD-41B8-90EC-EE74E48BF900}" dt="2023-10-13T19:20:18.797" v="893"/>
        <pc:sldMkLst>
          <pc:docMk/>
          <pc:sldMk cId="2332422297" sldId="264"/>
        </pc:sldMkLst>
        <pc:spChg chg="mod">
          <ac:chgData name="Account Update" userId="d66a401e1e7a39bf" providerId="LiveId" clId="{89DCE7CD-97AD-41B8-90EC-EE74E48BF900}" dt="2023-10-13T18:46:52.191" v="611" actId="20577"/>
          <ac:spMkLst>
            <pc:docMk/>
            <pc:sldMk cId="2332422297" sldId="264"/>
            <ac:spMk id="2" creationId="{E1BCB4EE-D0A1-5669-508D-DC8EC5878C80}"/>
          </ac:spMkLst>
        </pc:spChg>
        <pc:spChg chg="mod">
          <ac:chgData name="Account Update" userId="d66a401e1e7a39bf" providerId="LiveId" clId="{89DCE7CD-97AD-41B8-90EC-EE74E48BF900}" dt="2023-10-13T18:52:47.407" v="659" actId="20577"/>
          <ac:spMkLst>
            <pc:docMk/>
            <pc:sldMk cId="2332422297" sldId="264"/>
            <ac:spMk id="3" creationId="{87E3D453-C5CD-2009-2678-EC6E0AEF797C}"/>
          </ac:spMkLst>
        </pc:spChg>
        <pc:picChg chg="add mod">
          <ac:chgData name="Account Update" userId="d66a401e1e7a39bf" providerId="LiveId" clId="{89DCE7CD-97AD-41B8-90EC-EE74E48BF900}" dt="2023-10-13T19:12:14.527" v="868" actId="14100"/>
          <ac:picMkLst>
            <pc:docMk/>
            <pc:sldMk cId="2332422297" sldId="264"/>
            <ac:picMk id="5" creationId="{B8A16A81-AB6B-B3D3-7B21-44AF0903C445}"/>
          </ac:picMkLst>
        </pc:picChg>
      </pc:sldChg>
      <pc:sldChg chg="addSp modSp add mod modTransition setBg">
        <pc:chgData name="Account Update" userId="d66a401e1e7a39bf" providerId="LiveId" clId="{89DCE7CD-97AD-41B8-90EC-EE74E48BF900}" dt="2023-10-13T19:20:18.797" v="893"/>
        <pc:sldMkLst>
          <pc:docMk/>
          <pc:sldMk cId="3423510681" sldId="265"/>
        </pc:sldMkLst>
        <pc:spChg chg="mod">
          <ac:chgData name="Account Update" userId="d66a401e1e7a39bf" providerId="LiveId" clId="{89DCE7CD-97AD-41B8-90EC-EE74E48BF900}" dt="2023-10-13T18:53:11.477" v="661" actId="255"/>
          <ac:spMkLst>
            <pc:docMk/>
            <pc:sldMk cId="3423510681" sldId="265"/>
            <ac:spMk id="3" creationId="{87E3D453-C5CD-2009-2678-EC6E0AEF797C}"/>
          </ac:spMkLst>
        </pc:spChg>
        <pc:picChg chg="add mod">
          <ac:chgData name="Account Update" userId="d66a401e1e7a39bf" providerId="LiveId" clId="{89DCE7CD-97AD-41B8-90EC-EE74E48BF900}" dt="2023-10-13T19:12:25.583" v="869"/>
          <ac:picMkLst>
            <pc:docMk/>
            <pc:sldMk cId="3423510681" sldId="265"/>
            <ac:picMk id="4" creationId="{8536816B-9904-3560-2B0F-65A9CAAB52ED}"/>
          </ac:picMkLst>
        </pc:picChg>
      </pc:sldChg>
      <pc:sldChg chg="addSp modSp add mod modTransition setBg">
        <pc:chgData name="Account Update" userId="d66a401e1e7a39bf" providerId="LiveId" clId="{89DCE7CD-97AD-41B8-90EC-EE74E48BF900}" dt="2023-10-13T19:20:18.797" v="893"/>
        <pc:sldMkLst>
          <pc:docMk/>
          <pc:sldMk cId="3805140583" sldId="266"/>
        </pc:sldMkLst>
        <pc:spChg chg="mod">
          <ac:chgData name="Account Update" userId="d66a401e1e7a39bf" providerId="LiveId" clId="{89DCE7CD-97AD-41B8-90EC-EE74E48BF900}" dt="2023-10-13T18:53:53.367" v="683" actId="20577"/>
          <ac:spMkLst>
            <pc:docMk/>
            <pc:sldMk cId="3805140583" sldId="266"/>
            <ac:spMk id="2" creationId="{E1BCB4EE-D0A1-5669-508D-DC8EC5878C80}"/>
          </ac:spMkLst>
        </pc:spChg>
        <pc:spChg chg="mod">
          <ac:chgData name="Account Update" userId="d66a401e1e7a39bf" providerId="LiveId" clId="{89DCE7CD-97AD-41B8-90EC-EE74E48BF900}" dt="2023-10-13T18:56:51.018" v="731" actId="20577"/>
          <ac:spMkLst>
            <pc:docMk/>
            <pc:sldMk cId="3805140583" sldId="266"/>
            <ac:spMk id="3" creationId="{87E3D453-C5CD-2009-2678-EC6E0AEF797C}"/>
          </ac:spMkLst>
        </pc:spChg>
        <pc:picChg chg="add mod">
          <ac:chgData name="Account Update" userId="d66a401e1e7a39bf" providerId="LiveId" clId="{89DCE7CD-97AD-41B8-90EC-EE74E48BF900}" dt="2023-10-13T19:13:30.087" v="873" actId="14100"/>
          <ac:picMkLst>
            <pc:docMk/>
            <pc:sldMk cId="3805140583" sldId="266"/>
            <ac:picMk id="5" creationId="{A88BE1AB-FE3B-B6FF-2E9A-0346C1FD1DCC}"/>
          </ac:picMkLst>
        </pc:picChg>
      </pc:sldChg>
      <pc:sldChg chg="addSp delSp modSp add mod modTransition setBg">
        <pc:chgData name="Account Update" userId="d66a401e1e7a39bf" providerId="LiveId" clId="{89DCE7CD-97AD-41B8-90EC-EE74E48BF900}" dt="2023-10-13T19:20:18.797" v="893"/>
        <pc:sldMkLst>
          <pc:docMk/>
          <pc:sldMk cId="2141524017" sldId="267"/>
        </pc:sldMkLst>
        <pc:spChg chg="mod">
          <ac:chgData name="Account Update" userId="d66a401e1e7a39bf" providerId="LiveId" clId="{89DCE7CD-97AD-41B8-90EC-EE74E48BF900}" dt="2023-10-13T18:57:44.567" v="752" actId="20577"/>
          <ac:spMkLst>
            <pc:docMk/>
            <pc:sldMk cId="2141524017" sldId="267"/>
            <ac:spMk id="2" creationId="{E1BCB4EE-D0A1-5669-508D-DC8EC5878C80}"/>
          </ac:spMkLst>
        </pc:spChg>
        <pc:spChg chg="mod">
          <ac:chgData name="Account Update" userId="d66a401e1e7a39bf" providerId="LiveId" clId="{89DCE7CD-97AD-41B8-90EC-EE74E48BF900}" dt="2023-10-13T19:02:24.987" v="791" actId="115"/>
          <ac:spMkLst>
            <pc:docMk/>
            <pc:sldMk cId="2141524017" sldId="267"/>
            <ac:spMk id="3" creationId="{87E3D453-C5CD-2009-2678-EC6E0AEF797C}"/>
          </ac:spMkLst>
        </pc:spChg>
        <pc:picChg chg="add del mod">
          <ac:chgData name="Account Update" userId="d66a401e1e7a39bf" providerId="LiveId" clId="{89DCE7CD-97AD-41B8-90EC-EE74E48BF900}" dt="2023-10-13T19:14:50.607" v="877" actId="478"/>
          <ac:picMkLst>
            <pc:docMk/>
            <pc:sldMk cId="2141524017" sldId="267"/>
            <ac:picMk id="5" creationId="{347C4584-ED40-E6E8-7BAF-2153C348BDA0}"/>
          </ac:picMkLst>
        </pc:picChg>
        <pc:picChg chg="add mod">
          <ac:chgData name="Account Update" userId="d66a401e1e7a39bf" providerId="LiveId" clId="{89DCE7CD-97AD-41B8-90EC-EE74E48BF900}" dt="2023-10-13T19:15:17.178" v="881" actId="14100"/>
          <ac:picMkLst>
            <pc:docMk/>
            <pc:sldMk cId="2141524017" sldId="267"/>
            <ac:picMk id="7" creationId="{41A89237-1C99-5D93-5B99-CB7A692F0F70}"/>
          </ac:picMkLst>
        </pc:picChg>
      </pc:sldChg>
      <pc:sldChg chg="addSp modSp add mod modTransition setBg">
        <pc:chgData name="Account Update" userId="d66a401e1e7a39bf" providerId="LiveId" clId="{89DCE7CD-97AD-41B8-90EC-EE74E48BF900}" dt="2023-10-13T19:20:18.797" v="893"/>
        <pc:sldMkLst>
          <pc:docMk/>
          <pc:sldMk cId="1602994825" sldId="268"/>
        </pc:sldMkLst>
        <pc:spChg chg="mod">
          <ac:chgData name="Account Update" userId="d66a401e1e7a39bf" providerId="LiveId" clId="{89DCE7CD-97AD-41B8-90EC-EE74E48BF900}" dt="2023-10-13T19:02:02.537" v="790" actId="115"/>
          <ac:spMkLst>
            <pc:docMk/>
            <pc:sldMk cId="1602994825" sldId="268"/>
            <ac:spMk id="3" creationId="{87E3D453-C5CD-2009-2678-EC6E0AEF797C}"/>
          </ac:spMkLst>
        </pc:spChg>
        <pc:picChg chg="add mod">
          <ac:chgData name="Account Update" userId="d66a401e1e7a39bf" providerId="LiveId" clId="{89DCE7CD-97AD-41B8-90EC-EE74E48BF900}" dt="2023-10-13T19:15:30.122" v="882"/>
          <ac:picMkLst>
            <pc:docMk/>
            <pc:sldMk cId="1602994825" sldId="268"/>
            <ac:picMk id="4" creationId="{835C1AD5-FE1C-5FCB-6BFA-64E6B1C2CC9A}"/>
          </ac:picMkLst>
        </pc:picChg>
      </pc:sldChg>
      <pc:sldChg chg="addSp modSp add mod modTransition setBg">
        <pc:chgData name="Account Update" userId="d66a401e1e7a39bf" providerId="LiveId" clId="{89DCE7CD-97AD-41B8-90EC-EE74E48BF900}" dt="2023-10-13T19:20:18.797" v="893"/>
        <pc:sldMkLst>
          <pc:docMk/>
          <pc:sldMk cId="4096770243" sldId="269"/>
        </pc:sldMkLst>
        <pc:spChg chg="mod">
          <ac:chgData name="Account Update" userId="d66a401e1e7a39bf" providerId="LiveId" clId="{89DCE7CD-97AD-41B8-90EC-EE74E48BF900}" dt="2023-10-13T19:03:14.354" v="812" actId="20577"/>
          <ac:spMkLst>
            <pc:docMk/>
            <pc:sldMk cId="4096770243" sldId="269"/>
            <ac:spMk id="2" creationId="{E1BCB4EE-D0A1-5669-508D-DC8EC5878C80}"/>
          </ac:spMkLst>
        </pc:spChg>
        <pc:spChg chg="mod">
          <ac:chgData name="Account Update" userId="d66a401e1e7a39bf" providerId="LiveId" clId="{89DCE7CD-97AD-41B8-90EC-EE74E48BF900}" dt="2023-10-13T19:05:19.777" v="844" actId="255"/>
          <ac:spMkLst>
            <pc:docMk/>
            <pc:sldMk cId="4096770243" sldId="269"/>
            <ac:spMk id="3" creationId="{87E3D453-C5CD-2009-2678-EC6E0AEF797C}"/>
          </ac:spMkLst>
        </pc:spChg>
        <pc:picChg chg="add mod">
          <ac:chgData name="Account Update" userId="d66a401e1e7a39bf" providerId="LiveId" clId="{89DCE7CD-97AD-41B8-90EC-EE74E48BF900}" dt="2023-10-13T19:17:42.197" v="889" actId="14100"/>
          <ac:picMkLst>
            <pc:docMk/>
            <pc:sldMk cId="4096770243" sldId="269"/>
            <ac:picMk id="1026" creationId="{54318D88-2706-5F7A-38F3-2EA1D8434755}"/>
          </ac:picMkLst>
        </pc:picChg>
      </pc:sldChg>
      <pc:sldChg chg="addSp modSp add mod modTransition setBg">
        <pc:chgData name="Account Update" userId="d66a401e1e7a39bf" providerId="LiveId" clId="{89DCE7CD-97AD-41B8-90EC-EE74E48BF900}" dt="2023-10-13T19:20:18.797" v="893"/>
        <pc:sldMkLst>
          <pc:docMk/>
          <pc:sldMk cId="1912206558" sldId="270"/>
        </pc:sldMkLst>
        <pc:spChg chg="mod">
          <ac:chgData name="Account Update" userId="d66a401e1e7a39bf" providerId="LiveId" clId="{89DCE7CD-97AD-41B8-90EC-EE74E48BF900}" dt="2023-10-13T19:05:52.962" v="847" actId="255"/>
          <ac:spMkLst>
            <pc:docMk/>
            <pc:sldMk cId="1912206558" sldId="270"/>
            <ac:spMk id="3" creationId="{87E3D453-C5CD-2009-2678-EC6E0AEF797C}"/>
          </ac:spMkLst>
        </pc:spChg>
        <pc:picChg chg="add mod">
          <ac:chgData name="Account Update" userId="d66a401e1e7a39bf" providerId="LiveId" clId="{89DCE7CD-97AD-41B8-90EC-EE74E48BF900}" dt="2023-10-13T19:17:34.047" v="888" actId="14100"/>
          <ac:picMkLst>
            <pc:docMk/>
            <pc:sldMk cId="1912206558" sldId="270"/>
            <ac:picMk id="4" creationId="{E829547B-21BD-6359-59CE-88BAF1549321}"/>
          </ac:picMkLst>
        </pc:picChg>
      </pc:sldChg>
      <pc:sldChg chg="add del setBg">
        <pc:chgData name="Account Update" userId="d66a401e1e7a39bf" providerId="LiveId" clId="{89DCE7CD-97AD-41B8-90EC-EE74E48BF900}" dt="2023-10-13T19:10:50.267" v="859" actId="47"/>
        <pc:sldMkLst>
          <pc:docMk/>
          <pc:sldMk cId="3173346304" sldId="271"/>
        </pc:sldMkLst>
      </pc:sldChg>
      <pc:sldMasterChg chg="modTransition setBg modSldLayout">
        <pc:chgData name="Account Update" userId="d66a401e1e7a39bf" providerId="LiveId" clId="{89DCE7CD-97AD-41B8-90EC-EE74E48BF900}" dt="2023-10-13T19:20:18.797" v="893"/>
        <pc:sldMasterMkLst>
          <pc:docMk/>
          <pc:sldMasterMk cId="1619751183" sldId="2147483648"/>
        </pc:sldMasterMkLst>
        <pc:sldLayoutChg chg="modTransition setBg">
          <pc:chgData name="Account Update" userId="d66a401e1e7a39bf" providerId="LiveId" clId="{89DCE7CD-97AD-41B8-90EC-EE74E48BF900}" dt="2023-10-13T19:20:18.797" v="893"/>
          <pc:sldLayoutMkLst>
            <pc:docMk/>
            <pc:sldMasterMk cId="1619751183" sldId="2147483648"/>
            <pc:sldLayoutMk cId="3084266827" sldId="2147483649"/>
          </pc:sldLayoutMkLst>
        </pc:sldLayoutChg>
        <pc:sldLayoutChg chg="modTransition setBg">
          <pc:chgData name="Account Update" userId="d66a401e1e7a39bf" providerId="LiveId" clId="{89DCE7CD-97AD-41B8-90EC-EE74E48BF900}" dt="2023-10-13T19:20:18.797" v="893"/>
          <pc:sldLayoutMkLst>
            <pc:docMk/>
            <pc:sldMasterMk cId="1619751183" sldId="2147483648"/>
            <pc:sldLayoutMk cId="1688040318" sldId="2147483650"/>
          </pc:sldLayoutMkLst>
        </pc:sldLayoutChg>
        <pc:sldLayoutChg chg="modTransition setBg">
          <pc:chgData name="Account Update" userId="d66a401e1e7a39bf" providerId="LiveId" clId="{89DCE7CD-97AD-41B8-90EC-EE74E48BF900}" dt="2023-10-13T19:20:18.797" v="893"/>
          <pc:sldLayoutMkLst>
            <pc:docMk/>
            <pc:sldMasterMk cId="1619751183" sldId="2147483648"/>
            <pc:sldLayoutMk cId="4222821058" sldId="2147483651"/>
          </pc:sldLayoutMkLst>
        </pc:sldLayoutChg>
        <pc:sldLayoutChg chg="modTransition setBg">
          <pc:chgData name="Account Update" userId="d66a401e1e7a39bf" providerId="LiveId" clId="{89DCE7CD-97AD-41B8-90EC-EE74E48BF900}" dt="2023-10-13T19:20:18.797" v="893"/>
          <pc:sldLayoutMkLst>
            <pc:docMk/>
            <pc:sldMasterMk cId="1619751183" sldId="2147483648"/>
            <pc:sldLayoutMk cId="3513968342" sldId="2147483652"/>
          </pc:sldLayoutMkLst>
        </pc:sldLayoutChg>
        <pc:sldLayoutChg chg="modTransition setBg">
          <pc:chgData name="Account Update" userId="d66a401e1e7a39bf" providerId="LiveId" clId="{89DCE7CD-97AD-41B8-90EC-EE74E48BF900}" dt="2023-10-13T19:20:18.797" v="893"/>
          <pc:sldLayoutMkLst>
            <pc:docMk/>
            <pc:sldMasterMk cId="1619751183" sldId="2147483648"/>
            <pc:sldLayoutMk cId="1518023805" sldId="2147483653"/>
          </pc:sldLayoutMkLst>
        </pc:sldLayoutChg>
        <pc:sldLayoutChg chg="modTransition setBg">
          <pc:chgData name="Account Update" userId="d66a401e1e7a39bf" providerId="LiveId" clId="{89DCE7CD-97AD-41B8-90EC-EE74E48BF900}" dt="2023-10-13T19:20:18.797" v="893"/>
          <pc:sldLayoutMkLst>
            <pc:docMk/>
            <pc:sldMasterMk cId="1619751183" sldId="2147483648"/>
            <pc:sldLayoutMk cId="1237869213" sldId="2147483654"/>
          </pc:sldLayoutMkLst>
        </pc:sldLayoutChg>
        <pc:sldLayoutChg chg="modTransition setBg">
          <pc:chgData name="Account Update" userId="d66a401e1e7a39bf" providerId="LiveId" clId="{89DCE7CD-97AD-41B8-90EC-EE74E48BF900}" dt="2023-10-13T19:20:18.797" v="893"/>
          <pc:sldLayoutMkLst>
            <pc:docMk/>
            <pc:sldMasterMk cId="1619751183" sldId="2147483648"/>
            <pc:sldLayoutMk cId="2867676487" sldId="2147483655"/>
          </pc:sldLayoutMkLst>
        </pc:sldLayoutChg>
        <pc:sldLayoutChg chg="modTransition setBg">
          <pc:chgData name="Account Update" userId="d66a401e1e7a39bf" providerId="LiveId" clId="{89DCE7CD-97AD-41B8-90EC-EE74E48BF900}" dt="2023-10-13T19:20:18.797" v="893"/>
          <pc:sldLayoutMkLst>
            <pc:docMk/>
            <pc:sldMasterMk cId="1619751183" sldId="2147483648"/>
            <pc:sldLayoutMk cId="387530551" sldId="2147483656"/>
          </pc:sldLayoutMkLst>
        </pc:sldLayoutChg>
        <pc:sldLayoutChg chg="modTransition setBg">
          <pc:chgData name="Account Update" userId="d66a401e1e7a39bf" providerId="LiveId" clId="{89DCE7CD-97AD-41B8-90EC-EE74E48BF900}" dt="2023-10-13T19:20:18.797" v="893"/>
          <pc:sldLayoutMkLst>
            <pc:docMk/>
            <pc:sldMasterMk cId="1619751183" sldId="2147483648"/>
            <pc:sldLayoutMk cId="325698383" sldId="2147483657"/>
          </pc:sldLayoutMkLst>
        </pc:sldLayoutChg>
        <pc:sldLayoutChg chg="modTransition setBg">
          <pc:chgData name="Account Update" userId="d66a401e1e7a39bf" providerId="LiveId" clId="{89DCE7CD-97AD-41B8-90EC-EE74E48BF900}" dt="2023-10-13T19:20:18.797" v="893"/>
          <pc:sldLayoutMkLst>
            <pc:docMk/>
            <pc:sldMasterMk cId="1619751183" sldId="2147483648"/>
            <pc:sldLayoutMk cId="134374977" sldId="2147483658"/>
          </pc:sldLayoutMkLst>
        </pc:sldLayoutChg>
        <pc:sldLayoutChg chg="modTransition setBg">
          <pc:chgData name="Account Update" userId="d66a401e1e7a39bf" providerId="LiveId" clId="{89DCE7CD-97AD-41B8-90EC-EE74E48BF900}" dt="2023-10-13T19:20:18.797" v="893"/>
          <pc:sldLayoutMkLst>
            <pc:docMk/>
            <pc:sldMasterMk cId="1619751183" sldId="2147483648"/>
            <pc:sldLayoutMk cId="95475539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111-4885-9A2E-41FA-EB13A2B279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DA5667-1261-870E-A168-F4BB613B80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86F31F-48E7-B0BD-36E1-FEBCD5D58153}"/>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5" name="Footer Placeholder 4">
            <a:extLst>
              <a:ext uri="{FF2B5EF4-FFF2-40B4-BE49-F238E27FC236}">
                <a16:creationId xmlns:a16="http://schemas.microsoft.com/office/drawing/2014/main" id="{E48FB88C-3638-8384-E204-346E4E26D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D52D5-8848-F2FA-EF9C-143856EDEA7E}"/>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3084266827"/>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0117-F054-F0B3-B384-A817C6335E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903AE8-B6C1-45C7-C7BB-4C0553638D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ADFA8-F26E-1F4F-8BCF-C48E964922B3}"/>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5" name="Footer Placeholder 4">
            <a:extLst>
              <a:ext uri="{FF2B5EF4-FFF2-40B4-BE49-F238E27FC236}">
                <a16:creationId xmlns:a16="http://schemas.microsoft.com/office/drawing/2014/main" id="{2ACDF655-9787-F430-CA0B-1FDB8E68A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68922-593C-B832-9224-9A40B88C025D}"/>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13437497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75CA5-4189-ACD4-1E34-5B27C73F9B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DB960F-B774-0DC1-CDCE-D567AB729B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F5079-D200-2C5E-770B-F99810132831}"/>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5" name="Footer Placeholder 4">
            <a:extLst>
              <a:ext uri="{FF2B5EF4-FFF2-40B4-BE49-F238E27FC236}">
                <a16:creationId xmlns:a16="http://schemas.microsoft.com/office/drawing/2014/main" id="{C25ACCF5-8861-617E-6E21-7A2FE12AA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1135C-7113-E472-DD6C-104C401AA4AE}"/>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954755390"/>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CF6F-A836-E5F0-86D6-6A885BB81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F6AE38-A1BF-AF61-6B15-9B92F791B7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3C12-2CD4-1C1F-5EED-A3279683D355}"/>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5" name="Footer Placeholder 4">
            <a:extLst>
              <a:ext uri="{FF2B5EF4-FFF2-40B4-BE49-F238E27FC236}">
                <a16:creationId xmlns:a16="http://schemas.microsoft.com/office/drawing/2014/main" id="{DB003CAD-57DC-B5CE-E9D9-B38B4B05D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B97E1-A7FC-4372-7266-D7F0A8703568}"/>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1688040318"/>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3D2-00CE-B815-41EE-8923081561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F7A2E-568C-7F40-47AD-31561A0B39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CC0CF-9FEE-5892-9B87-F354D9AC9D7C}"/>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5" name="Footer Placeholder 4">
            <a:extLst>
              <a:ext uri="{FF2B5EF4-FFF2-40B4-BE49-F238E27FC236}">
                <a16:creationId xmlns:a16="http://schemas.microsoft.com/office/drawing/2014/main" id="{C538BEA7-0A06-A3CA-EC36-62A3C91B9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D0647-B46D-41C8-BA0E-2CFA2AB050F6}"/>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422282105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058A-E280-6E7E-DD8D-3708A756D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344A0-4A56-0294-3C7B-752BBC52B1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BC284-D354-AD3A-EDF4-E818C6744D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657ACE-D096-F18D-EEC5-CC0F5B98376B}"/>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6" name="Footer Placeholder 5">
            <a:extLst>
              <a:ext uri="{FF2B5EF4-FFF2-40B4-BE49-F238E27FC236}">
                <a16:creationId xmlns:a16="http://schemas.microsoft.com/office/drawing/2014/main" id="{FD61D539-8E6F-F1C5-2EB3-FEBC5B824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9C213A-AA95-64BC-E691-7F452A53951D}"/>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3513968342"/>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75FA-FC0D-916F-E0C1-6E85171892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C5C309-47DA-8B0B-D285-38AD14C4C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21A35D-EFDB-BB95-620D-D54FB9D245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BA2822-8907-755E-AED4-1022C446D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B56D0-5BA8-1F5B-8BCD-697D13AC3A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7D4393-35C5-438F-F646-E9D013D023DD}"/>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8" name="Footer Placeholder 7">
            <a:extLst>
              <a:ext uri="{FF2B5EF4-FFF2-40B4-BE49-F238E27FC236}">
                <a16:creationId xmlns:a16="http://schemas.microsoft.com/office/drawing/2014/main" id="{88431D5A-8C21-8E72-1A0D-EA73E3BD07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29633-ECE0-5376-4EC5-83237CD4E6B5}"/>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151802380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40D1-8B1E-9A4E-DC1D-70FD0E6E8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207349-D589-A034-7B90-C80AA1106B16}"/>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4" name="Footer Placeholder 3">
            <a:extLst>
              <a:ext uri="{FF2B5EF4-FFF2-40B4-BE49-F238E27FC236}">
                <a16:creationId xmlns:a16="http://schemas.microsoft.com/office/drawing/2014/main" id="{01BE0605-6256-8DCF-04B6-1B021C33B4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FBDFE6-C470-DE80-3699-AE84346C9AA6}"/>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123786921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C3F3CC-4CD1-B603-7317-B294CB67DB69}"/>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3" name="Footer Placeholder 2">
            <a:extLst>
              <a:ext uri="{FF2B5EF4-FFF2-40B4-BE49-F238E27FC236}">
                <a16:creationId xmlns:a16="http://schemas.microsoft.com/office/drawing/2014/main" id="{C35BD92C-40DB-6073-D617-3DFD57C912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337149-D131-DB85-2875-88DEF402E79E}"/>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2867676487"/>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8D7F-CC8F-46A8-E5F2-D13C7DA26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0CF4B-EAFA-EBEF-641F-D3A4DB6F98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AA235-078B-633F-66EE-D6B925A0D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10CC1-5719-45DD-71EE-9C0595F0F8B0}"/>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6" name="Footer Placeholder 5">
            <a:extLst>
              <a:ext uri="{FF2B5EF4-FFF2-40B4-BE49-F238E27FC236}">
                <a16:creationId xmlns:a16="http://schemas.microsoft.com/office/drawing/2014/main" id="{BF679BD8-17E6-C280-88BD-553B0136E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2A8AC-53BE-E955-C499-A90DA2B5514B}"/>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387530551"/>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5F3B-7B38-00B7-7541-40469F838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E9F6F0-D402-0CFB-7AFA-23F192506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173635-1C55-4AAB-4927-062F4D622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B868A7-AB66-A61B-D3CA-C72DC7C7DB2A}"/>
              </a:ext>
            </a:extLst>
          </p:cNvPr>
          <p:cNvSpPr>
            <a:spLocks noGrp="1"/>
          </p:cNvSpPr>
          <p:nvPr>
            <p:ph type="dt" sz="half" idx="10"/>
          </p:nvPr>
        </p:nvSpPr>
        <p:spPr/>
        <p:txBody>
          <a:bodyPr/>
          <a:lstStyle/>
          <a:p>
            <a:fld id="{11926626-0B63-47EA-A3A6-DCD3540995D8}" type="datetimeFigureOut">
              <a:rPr lang="en-US" smtClean="0"/>
              <a:t>10/13/2023</a:t>
            </a:fld>
            <a:endParaRPr lang="en-US"/>
          </a:p>
        </p:txBody>
      </p:sp>
      <p:sp>
        <p:nvSpPr>
          <p:cNvPr id="6" name="Footer Placeholder 5">
            <a:extLst>
              <a:ext uri="{FF2B5EF4-FFF2-40B4-BE49-F238E27FC236}">
                <a16:creationId xmlns:a16="http://schemas.microsoft.com/office/drawing/2014/main" id="{18B246AB-1950-9D85-59FB-AC6FC9857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5FCFB-C222-294A-000B-9391A01FDCF7}"/>
              </a:ext>
            </a:extLst>
          </p:cNvPr>
          <p:cNvSpPr>
            <a:spLocks noGrp="1"/>
          </p:cNvSpPr>
          <p:nvPr>
            <p:ph type="sldNum" sz="quarter" idx="12"/>
          </p:nvPr>
        </p:nvSpPr>
        <p:spPr/>
        <p:txBody>
          <a:bodyPr/>
          <a:lstStyle/>
          <a:p>
            <a:fld id="{44B3E786-4B24-4F51-9511-237974912AEC}" type="slidenum">
              <a:rPr lang="en-US" smtClean="0"/>
              <a:t>‹#›</a:t>
            </a:fld>
            <a:endParaRPr lang="en-US"/>
          </a:p>
        </p:txBody>
      </p:sp>
    </p:spTree>
    <p:extLst>
      <p:ext uri="{BB962C8B-B14F-4D97-AF65-F5344CB8AC3E}">
        <p14:creationId xmlns:p14="http://schemas.microsoft.com/office/powerpoint/2010/main" val="32569838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623BA-9B22-B1C0-5AB7-8E4A669F6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2E9628-500F-3B49-AE7F-7309B4788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4FCEB-109C-4855-3EC7-2F776DF67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26626-0B63-47EA-A3A6-DCD3540995D8}" type="datetimeFigureOut">
              <a:rPr lang="en-US" smtClean="0"/>
              <a:t>10/13/2023</a:t>
            </a:fld>
            <a:endParaRPr lang="en-US"/>
          </a:p>
        </p:txBody>
      </p:sp>
      <p:sp>
        <p:nvSpPr>
          <p:cNvPr id="5" name="Footer Placeholder 4">
            <a:extLst>
              <a:ext uri="{FF2B5EF4-FFF2-40B4-BE49-F238E27FC236}">
                <a16:creationId xmlns:a16="http://schemas.microsoft.com/office/drawing/2014/main" id="{05BDF0A6-C9C7-5B16-EEE4-9C0D44600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C997BD-1DB9-6244-A175-5E8EF909A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3E786-4B24-4F51-9511-237974912AEC}" type="slidenum">
              <a:rPr lang="en-US" smtClean="0"/>
              <a:t>‹#›</a:t>
            </a:fld>
            <a:endParaRPr lang="en-US"/>
          </a:p>
        </p:txBody>
      </p:sp>
    </p:spTree>
    <p:extLst>
      <p:ext uri="{BB962C8B-B14F-4D97-AF65-F5344CB8AC3E}">
        <p14:creationId xmlns:p14="http://schemas.microsoft.com/office/powerpoint/2010/main" val="161975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347E-C623-BCA1-CEC3-CC24177FC074}"/>
              </a:ext>
            </a:extLst>
          </p:cNvPr>
          <p:cNvSpPr>
            <a:spLocks noGrp="1"/>
          </p:cNvSpPr>
          <p:nvPr>
            <p:ph type="ctrTitle"/>
          </p:nvPr>
        </p:nvSpPr>
        <p:spPr>
          <a:xfrm>
            <a:off x="1524000" y="420256"/>
            <a:ext cx="9144000" cy="1043854"/>
          </a:xfrm>
        </p:spPr>
        <p:txBody>
          <a:bodyPr/>
          <a:lstStyle/>
          <a:p>
            <a:r>
              <a:rPr lang="en-US" dirty="0">
                <a:solidFill>
                  <a:schemeClr val="bg1">
                    <a:lumMod val="95000"/>
                  </a:schemeClr>
                </a:solidFill>
                <a:latin typeface="Broadway" panose="04040905080B02020502" pitchFamily="82" charset="0"/>
              </a:rPr>
              <a:t>Masks of Sin</a:t>
            </a:r>
          </a:p>
        </p:txBody>
      </p:sp>
      <p:sp>
        <p:nvSpPr>
          <p:cNvPr id="3" name="Subtitle 2">
            <a:extLst>
              <a:ext uri="{FF2B5EF4-FFF2-40B4-BE49-F238E27FC236}">
                <a16:creationId xmlns:a16="http://schemas.microsoft.com/office/drawing/2014/main" id="{BD46B0EE-F1F0-0D56-AB4E-144B85754EB0}"/>
              </a:ext>
            </a:extLst>
          </p:cNvPr>
          <p:cNvSpPr>
            <a:spLocks noGrp="1"/>
          </p:cNvSpPr>
          <p:nvPr>
            <p:ph type="subTitle" idx="1"/>
          </p:nvPr>
        </p:nvSpPr>
        <p:spPr>
          <a:xfrm>
            <a:off x="1524000" y="4599709"/>
            <a:ext cx="9144000" cy="1838035"/>
          </a:xfrm>
        </p:spPr>
        <p:txBody>
          <a:bodyPr>
            <a:noAutofit/>
          </a:bodyPr>
          <a:lstStyle/>
          <a:p>
            <a:pPr marR="0" algn="l" rtl="0"/>
            <a:r>
              <a:rPr lang="en-US" b="1" i="0" u="none" strike="noStrike" baseline="0" dirty="0">
                <a:solidFill>
                  <a:schemeClr val="bg1">
                    <a:lumMod val="95000"/>
                  </a:schemeClr>
                </a:solidFill>
                <a:latin typeface="Verdana" panose="020B0604030504040204" pitchFamily="34" charset="0"/>
              </a:rPr>
              <a:t>(Hebrews 3:12)  Beware, brethren, lest there be in any of you an evil heart of unbelief in departing from the living God; (13)  but exhort one another daily, while it is called "TODAY," lest any of you be hardened through the </a:t>
            </a:r>
            <a:r>
              <a:rPr lang="en-US" b="1" i="0" u="sng" strike="noStrike" baseline="0" dirty="0">
                <a:solidFill>
                  <a:schemeClr val="bg1">
                    <a:lumMod val="95000"/>
                  </a:schemeClr>
                </a:solidFill>
                <a:latin typeface="Verdana" panose="020B0604030504040204" pitchFamily="34" charset="0"/>
              </a:rPr>
              <a:t>deceitfulness of sin</a:t>
            </a:r>
            <a:r>
              <a:rPr lang="en-US" b="1" i="0" u="none" strike="noStrike" baseline="0" dirty="0">
                <a:solidFill>
                  <a:schemeClr val="bg1">
                    <a:lumMod val="95000"/>
                  </a:schemeClr>
                </a:solidFill>
                <a:latin typeface="Verdana" panose="020B0604030504040204" pitchFamily="34" charset="0"/>
              </a:rPr>
              <a:t>.</a:t>
            </a:r>
          </a:p>
        </p:txBody>
      </p:sp>
      <p:pic>
        <p:nvPicPr>
          <p:cNvPr id="5" name="Picture 4">
            <a:extLst>
              <a:ext uri="{FF2B5EF4-FFF2-40B4-BE49-F238E27FC236}">
                <a16:creationId xmlns:a16="http://schemas.microsoft.com/office/drawing/2014/main" id="{1B402699-AD1C-639E-CAE1-0F99B0596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3" y="656939"/>
            <a:ext cx="2493818" cy="2687001"/>
          </a:xfrm>
          <a:prstGeom prst="rect">
            <a:avLst/>
          </a:prstGeom>
        </p:spPr>
      </p:pic>
      <p:pic>
        <p:nvPicPr>
          <p:cNvPr id="7" name="Picture 6">
            <a:extLst>
              <a:ext uri="{FF2B5EF4-FFF2-40B4-BE49-F238E27FC236}">
                <a16:creationId xmlns:a16="http://schemas.microsoft.com/office/drawing/2014/main" id="{8650E19B-96D2-D4CE-97BF-D52528E97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8254" y="472212"/>
            <a:ext cx="1966361" cy="2956788"/>
          </a:xfrm>
          <a:prstGeom prst="rect">
            <a:avLst/>
          </a:prstGeom>
        </p:spPr>
      </p:pic>
      <p:pic>
        <p:nvPicPr>
          <p:cNvPr id="9" name="Picture 8">
            <a:extLst>
              <a:ext uri="{FF2B5EF4-FFF2-40B4-BE49-F238E27FC236}">
                <a16:creationId xmlns:a16="http://schemas.microsoft.com/office/drawing/2014/main" id="{FE106E24-B967-FF45-0408-9D0A7B531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884" y="1628005"/>
            <a:ext cx="4016232" cy="2674811"/>
          </a:xfrm>
          <a:prstGeom prst="rect">
            <a:avLst/>
          </a:prstGeom>
        </p:spPr>
      </p:pic>
    </p:spTree>
    <p:extLst>
      <p:ext uri="{BB962C8B-B14F-4D97-AF65-F5344CB8AC3E}">
        <p14:creationId xmlns:p14="http://schemas.microsoft.com/office/powerpoint/2010/main" val="1777239622"/>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5. Of Popularity.</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Autofit/>
          </a:bodyPr>
          <a:lstStyle/>
          <a:p>
            <a:pPr algn="ctr"/>
            <a:r>
              <a:rPr lang="en-US" sz="3200" b="1" u="sng" dirty="0">
                <a:solidFill>
                  <a:schemeClr val="bg1">
                    <a:lumMod val="95000"/>
                  </a:schemeClr>
                </a:solidFill>
                <a:latin typeface="Verdana" panose="020B0604030504040204" pitchFamily="34" charset="0"/>
                <a:ea typeface="Verdana" panose="020B0604030504040204" pitchFamily="34" charset="0"/>
              </a:rPr>
              <a:t>Everybody is doing it!!!</a:t>
            </a:r>
          </a:p>
          <a:p>
            <a:pPr marR="0" algn="l" rtl="0"/>
            <a:r>
              <a:rPr lang="en-US" sz="3200" b="0" i="0" u="none" strike="noStrike" baseline="0" dirty="0">
                <a:solidFill>
                  <a:schemeClr val="bg1">
                    <a:lumMod val="95000"/>
                  </a:schemeClr>
                </a:solidFill>
                <a:latin typeface="Verdana" panose="020B0604030504040204" pitchFamily="34" charset="0"/>
              </a:rPr>
              <a:t>(Matthew 7:13)  "Enter by the narrow gate; for wide </a:t>
            </a:r>
            <a:r>
              <a:rPr lang="en-US" sz="3200" b="0" i="1" u="none" strike="noStrike" baseline="0" dirty="0">
                <a:solidFill>
                  <a:schemeClr val="bg1">
                    <a:lumMod val="95000"/>
                  </a:schemeClr>
                </a:solidFill>
                <a:latin typeface="Verdana" panose="020B0604030504040204" pitchFamily="34" charset="0"/>
              </a:rPr>
              <a:t>is</a:t>
            </a:r>
            <a:r>
              <a:rPr lang="en-US" sz="3200" b="0" i="0" u="none" strike="noStrike" baseline="0" dirty="0">
                <a:solidFill>
                  <a:schemeClr val="bg1">
                    <a:lumMod val="95000"/>
                  </a:schemeClr>
                </a:solidFill>
                <a:latin typeface="Verdana" panose="020B0604030504040204" pitchFamily="34" charset="0"/>
              </a:rPr>
              <a:t> the gate and broad </a:t>
            </a:r>
            <a:r>
              <a:rPr lang="en-US" sz="3200" b="0" i="1" u="none" strike="noStrike" baseline="0" dirty="0">
                <a:solidFill>
                  <a:schemeClr val="bg1">
                    <a:lumMod val="95000"/>
                  </a:schemeClr>
                </a:solidFill>
                <a:latin typeface="Verdana" panose="020B0604030504040204" pitchFamily="34" charset="0"/>
              </a:rPr>
              <a:t>is</a:t>
            </a:r>
            <a:r>
              <a:rPr lang="en-US" sz="3200" b="0" i="0" u="none" strike="noStrike" baseline="0" dirty="0">
                <a:solidFill>
                  <a:schemeClr val="bg1">
                    <a:lumMod val="95000"/>
                  </a:schemeClr>
                </a:solidFill>
                <a:latin typeface="Verdana" panose="020B0604030504040204" pitchFamily="34" charset="0"/>
              </a:rPr>
              <a:t> the way that leads to destruction, and there are many who go in by it. (14)  Because narrow </a:t>
            </a:r>
            <a:r>
              <a:rPr lang="en-US" sz="3200" b="0" i="1" u="none" strike="noStrike" baseline="0" dirty="0">
                <a:solidFill>
                  <a:schemeClr val="bg1">
                    <a:lumMod val="95000"/>
                  </a:schemeClr>
                </a:solidFill>
                <a:latin typeface="Verdana" panose="020B0604030504040204" pitchFamily="34" charset="0"/>
              </a:rPr>
              <a:t>is</a:t>
            </a:r>
            <a:r>
              <a:rPr lang="en-US" sz="3200" b="0" i="0" u="none" strike="noStrike" baseline="0" dirty="0">
                <a:solidFill>
                  <a:schemeClr val="bg1">
                    <a:lumMod val="95000"/>
                  </a:schemeClr>
                </a:solidFill>
                <a:latin typeface="Verdana" panose="020B0604030504040204" pitchFamily="34" charset="0"/>
              </a:rPr>
              <a:t> the gate and difficult </a:t>
            </a:r>
            <a:r>
              <a:rPr lang="en-US" sz="3200" b="0" i="1" u="none" strike="noStrike" baseline="0" dirty="0">
                <a:solidFill>
                  <a:schemeClr val="bg1">
                    <a:lumMod val="95000"/>
                  </a:schemeClr>
                </a:solidFill>
                <a:latin typeface="Verdana" panose="020B0604030504040204" pitchFamily="34" charset="0"/>
              </a:rPr>
              <a:t>is</a:t>
            </a:r>
            <a:r>
              <a:rPr lang="en-US" sz="3200" b="0" i="0" u="none" strike="noStrike" baseline="0" dirty="0">
                <a:solidFill>
                  <a:schemeClr val="bg1">
                    <a:lumMod val="95000"/>
                  </a:schemeClr>
                </a:solidFill>
                <a:latin typeface="Verdana" panose="020B0604030504040204" pitchFamily="34" charset="0"/>
              </a:rPr>
              <a:t> the way which leads to life, and there are few who find it. (15)  "Beware of false prophets, who come to you in sheep's clothing, but inwardly they are ravenous wolves.</a:t>
            </a:r>
          </a:p>
        </p:txBody>
      </p:sp>
      <p:pic>
        <p:nvPicPr>
          <p:cNvPr id="5" name="Picture 4">
            <a:extLst>
              <a:ext uri="{FF2B5EF4-FFF2-40B4-BE49-F238E27FC236}">
                <a16:creationId xmlns:a16="http://schemas.microsoft.com/office/drawing/2014/main" id="{A88BE1AB-FE3B-B6FF-2E9A-0346C1FD1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545" y="-6567"/>
            <a:ext cx="2123456" cy="2287949"/>
          </a:xfrm>
          <a:prstGeom prst="rect">
            <a:avLst/>
          </a:prstGeom>
        </p:spPr>
      </p:pic>
    </p:spTree>
    <p:extLst>
      <p:ext uri="{BB962C8B-B14F-4D97-AF65-F5344CB8AC3E}">
        <p14:creationId xmlns:p14="http://schemas.microsoft.com/office/powerpoint/2010/main" val="380514058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6. Of being your servant.</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Autofit/>
          </a:bodyPr>
          <a:lstStyle/>
          <a:p>
            <a:pPr algn="ctr"/>
            <a:r>
              <a:rPr lang="en-US" sz="3200" b="1" u="sng" dirty="0">
                <a:solidFill>
                  <a:schemeClr val="bg1">
                    <a:lumMod val="95000"/>
                  </a:schemeClr>
                </a:solidFill>
                <a:latin typeface="Verdana" panose="020B0604030504040204" pitchFamily="34" charset="0"/>
                <a:ea typeface="Verdana" panose="020B0604030504040204" pitchFamily="34" charset="0"/>
              </a:rPr>
              <a:t>I can quit anytime I want to.</a:t>
            </a:r>
          </a:p>
          <a:p>
            <a:pPr marR="0" algn="l" rtl="0"/>
            <a:r>
              <a:rPr lang="en-US" sz="2400" b="0" i="0" u="none" strike="noStrike" baseline="0" dirty="0">
                <a:solidFill>
                  <a:schemeClr val="bg1">
                    <a:lumMod val="95000"/>
                  </a:schemeClr>
                </a:solidFill>
                <a:latin typeface="Verdana" panose="020B0604030504040204" pitchFamily="34" charset="0"/>
              </a:rPr>
              <a:t>(Rom 6:16)  Do you not know that to whom you present yourselves slaves to obey, you are that one's slaves whom you obey, whether of sin </a:t>
            </a:r>
            <a:r>
              <a:rPr lang="en-US" sz="2400" b="0" i="1" u="none" strike="noStrike" baseline="0" dirty="0">
                <a:solidFill>
                  <a:schemeClr val="bg1">
                    <a:lumMod val="95000"/>
                  </a:schemeClr>
                </a:solidFill>
                <a:latin typeface="Verdana" panose="020B0604030504040204" pitchFamily="34" charset="0"/>
              </a:rPr>
              <a:t>leading</a:t>
            </a:r>
            <a:r>
              <a:rPr lang="en-US" sz="2400" b="0" i="0" u="none" strike="noStrike" baseline="0" dirty="0">
                <a:solidFill>
                  <a:schemeClr val="bg1">
                    <a:lumMod val="95000"/>
                  </a:schemeClr>
                </a:solidFill>
                <a:latin typeface="Verdana" panose="020B0604030504040204" pitchFamily="34" charset="0"/>
              </a:rPr>
              <a:t> to death, or of obedience </a:t>
            </a:r>
            <a:r>
              <a:rPr lang="en-US" sz="2400" b="0" i="1" u="none" strike="noStrike" baseline="0" dirty="0">
                <a:solidFill>
                  <a:schemeClr val="bg1">
                    <a:lumMod val="95000"/>
                  </a:schemeClr>
                </a:solidFill>
                <a:latin typeface="Verdana" panose="020B0604030504040204" pitchFamily="34" charset="0"/>
              </a:rPr>
              <a:t>leading</a:t>
            </a:r>
            <a:r>
              <a:rPr lang="en-US" sz="2400" b="0" i="0" u="none" strike="noStrike" baseline="0" dirty="0">
                <a:solidFill>
                  <a:schemeClr val="bg1">
                    <a:lumMod val="95000"/>
                  </a:schemeClr>
                </a:solidFill>
                <a:latin typeface="Verdana" panose="020B0604030504040204" pitchFamily="34" charset="0"/>
              </a:rPr>
              <a:t> to righteousness?</a:t>
            </a:r>
          </a:p>
          <a:p>
            <a:pPr marR="0" algn="l" rtl="0"/>
            <a:r>
              <a:rPr lang="en-US" sz="2400" b="0" i="0" u="none" strike="noStrike" baseline="0" dirty="0">
                <a:solidFill>
                  <a:schemeClr val="bg1">
                    <a:lumMod val="95000"/>
                  </a:schemeClr>
                </a:solidFill>
                <a:latin typeface="Verdana" panose="020B0604030504040204" pitchFamily="34" charset="0"/>
              </a:rPr>
              <a:t>(Rom 6:17)  But God be thanked that </a:t>
            </a:r>
            <a:r>
              <a:rPr lang="en-US" sz="2400" b="0" i="1" u="none" strike="noStrike" baseline="0" dirty="0">
                <a:solidFill>
                  <a:schemeClr val="bg1">
                    <a:lumMod val="95000"/>
                  </a:schemeClr>
                </a:solidFill>
                <a:latin typeface="Verdana" panose="020B0604030504040204" pitchFamily="34" charset="0"/>
              </a:rPr>
              <a:t>though</a:t>
            </a:r>
            <a:r>
              <a:rPr lang="en-US" sz="2400" b="0" i="0" u="none" strike="noStrike" baseline="0" dirty="0">
                <a:solidFill>
                  <a:schemeClr val="bg1">
                    <a:lumMod val="95000"/>
                  </a:schemeClr>
                </a:solidFill>
                <a:latin typeface="Verdana" panose="020B0604030504040204" pitchFamily="34" charset="0"/>
              </a:rPr>
              <a:t> you were </a:t>
            </a:r>
            <a:r>
              <a:rPr lang="en-US" sz="2400" b="0" i="0" u="sng" strike="noStrike" baseline="0" dirty="0">
                <a:solidFill>
                  <a:schemeClr val="bg1">
                    <a:lumMod val="95000"/>
                  </a:schemeClr>
                </a:solidFill>
                <a:latin typeface="Verdana" panose="020B0604030504040204" pitchFamily="34" charset="0"/>
              </a:rPr>
              <a:t>slaves of sin</a:t>
            </a:r>
            <a:r>
              <a:rPr lang="en-US" sz="2400" b="0" i="0" u="none" strike="noStrike" baseline="0" dirty="0">
                <a:solidFill>
                  <a:schemeClr val="bg1">
                    <a:lumMod val="95000"/>
                  </a:schemeClr>
                </a:solidFill>
                <a:latin typeface="Verdana" panose="020B0604030504040204" pitchFamily="34" charset="0"/>
              </a:rPr>
              <a:t>, yet you obeyed from the heart that form of doctrine to which you were delivered.</a:t>
            </a:r>
          </a:p>
          <a:p>
            <a:pPr marR="0" algn="l" rtl="0"/>
            <a:r>
              <a:rPr lang="en-US" sz="2400" b="0" i="0" u="none" strike="noStrike" baseline="0" dirty="0">
                <a:solidFill>
                  <a:schemeClr val="bg1">
                    <a:lumMod val="95000"/>
                  </a:schemeClr>
                </a:solidFill>
                <a:latin typeface="Verdana" panose="020B0604030504040204" pitchFamily="34" charset="0"/>
              </a:rPr>
              <a:t>(Rom 6:18)  And having been set free from sin, you became slaves of righteousness.</a:t>
            </a:r>
          </a:p>
        </p:txBody>
      </p:sp>
      <p:pic>
        <p:nvPicPr>
          <p:cNvPr id="7" name="Picture 6">
            <a:extLst>
              <a:ext uri="{FF2B5EF4-FFF2-40B4-BE49-F238E27FC236}">
                <a16:creationId xmlns:a16="http://schemas.microsoft.com/office/drawing/2014/main" id="{41A89237-1C99-5D93-5B99-CB7A692F0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738438" cy="1825625"/>
          </a:xfrm>
          <a:prstGeom prst="rect">
            <a:avLst/>
          </a:prstGeom>
        </p:spPr>
      </p:pic>
    </p:spTree>
    <p:extLst>
      <p:ext uri="{BB962C8B-B14F-4D97-AF65-F5344CB8AC3E}">
        <p14:creationId xmlns:p14="http://schemas.microsoft.com/office/powerpoint/2010/main" val="214152401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6. Of being your servant.</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Autofit/>
          </a:bodyPr>
          <a:lstStyle/>
          <a:p>
            <a:pPr algn="ctr"/>
            <a:r>
              <a:rPr lang="en-US" sz="3200" b="1" u="sng" dirty="0">
                <a:solidFill>
                  <a:schemeClr val="bg1">
                    <a:lumMod val="95000"/>
                  </a:schemeClr>
                </a:solidFill>
                <a:latin typeface="Verdana" panose="020B0604030504040204" pitchFamily="34" charset="0"/>
                <a:ea typeface="Verdana" panose="020B0604030504040204" pitchFamily="34" charset="0"/>
              </a:rPr>
              <a:t>I can quit anytime I want to.</a:t>
            </a:r>
          </a:p>
          <a:p>
            <a:pPr marR="0" algn="l" rtl="0"/>
            <a:r>
              <a:rPr lang="en-US" sz="2400" b="0" i="0" u="none" strike="noStrike" baseline="0" dirty="0">
                <a:solidFill>
                  <a:schemeClr val="bg1">
                    <a:lumMod val="95000"/>
                  </a:schemeClr>
                </a:solidFill>
                <a:latin typeface="Verdana" panose="020B0604030504040204" pitchFamily="34" charset="0"/>
              </a:rPr>
              <a:t>(Rom 6:20)  For when you were </a:t>
            </a:r>
            <a:r>
              <a:rPr lang="en-US" sz="2400" b="0" i="0" u="sng" strike="noStrike" baseline="0" dirty="0">
                <a:solidFill>
                  <a:schemeClr val="bg1">
                    <a:lumMod val="95000"/>
                  </a:schemeClr>
                </a:solidFill>
                <a:latin typeface="Verdana" panose="020B0604030504040204" pitchFamily="34" charset="0"/>
              </a:rPr>
              <a:t>slaves of sin</a:t>
            </a:r>
            <a:r>
              <a:rPr lang="en-US" sz="2400" b="0" i="0" u="none" strike="noStrike" baseline="0" dirty="0">
                <a:solidFill>
                  <a:schemeClr val="bg1">
                    <a:lumMod val="95000"/>
                  </a:schemeClr>
                </a:solidFill>
                <a:latin typeface="Verdana" panose="020B0604030504040204" pitchFamily="34" charset="0"/>
              </a:rPr>
              <a:t>, you were free in regard to righteousness.</a:t>
            </a:r>
          </a:p>
          <a:p>
            <a:pPr marR="0" algn="l" rtl="0"/>
            <a:r>
              <a:rPr lang="en-US" sz="2400" b="0" i="0" u="none" strike="noStrike" baseline="0" dirty="0">
                <a:solidFill>
                  <a:schemeClr val="bg1">
                    <a:lumMod val="95000"/>
                  </a:schemeClr>
                </a:solidFill>
                <a:latin typeface="Verdana" panose="020B0604030504040204" pitchFamily="34" charset="0"/>
              </a:rPr>
              <a:t>(Rom 6:21)  What fruit did you have then in the things of which you are now ashamed? For the end of those things </a:t>
            </a:r>
            <a:r>
              <a:rPr lang="en-US" sz="2400" b="0" i="1" u="none" strike="noStrike" baseline="0" dirty="0">
                <a:solidFill>
                  <a:schemeClr val="bg1">
                    <a:lumMod val="95000"/>
                  </a:schemeClr>
                </a:solidFill>
                <a:latin typeface="Verdana" panose="020B0604030504040204" pitchFamily="34" charset="0"/>
              </a:rPr>
              <a:t>is</a:t>
            </a:r>
            <a:r>
              <a:rPr lang="en-US" sz="2400" b="0" i="0" u="none" strike="noStrike" baseline="0" dirty="0">
                <a:solidFill>
                  <a:schemeClr val="bg1">
                    <a:lumMod val="95000"/>
                  </a:schemeClr>
                </a:solidFill>
                <a:latin typeface="Verdana" panose="020B0604030504040204" pitchFamily="34" charset="0"/>
              </a:rPr>
              <a:t> death.</a:t>
            </a:r>
          </a:p>
          <a:p>
            <a:pPr marR="0" algn="l" rtl="0"/>
            <a:r>
              <a:rPr lang="en-US" sz="2400" b="0" i="0" u="none" strike="noStrike" baseline="0" dirty="0">
                <a:solidFill>
                  <a:schemeClr val="bg1">
                    <a:lumMod val="95000"/>
                  </a:schemeClr>
                </a:solidFill>
                <a:latin typeface="Verdana" panose="020B0604030504040204" pitchFamily="34" charset="0"/>
              </a:rPr>
              <a:t>(Rom 6:22)  But now having been set free from sin, and having become slaves of God, you have your fruit to holiness, and the end, everlasting life.</a:t>
            </a:r>
          </a:p>
          <a:p>
            <a:pPr marR="0" algn="l" rtl="0"/>
            <a:r>
              <a:rPr lang="en-US" sz="2400" b="0" i="0" u="none" strike="noStrike" baseline="0" dirty="0">
                <a:solidFill>
                  <a:schemeClr val="bg1">
                    <a:lumMod val="95000"/>
                  </a:schemeClr>
                </a:solidFill>
                <a:latin typeface="Verdana" panose="020B0604030504040204" pitchFamily="34" charset="0"/>
              </a:rPr>
              <a:t>(Rom 6:23)  For the wages of sin </a:t>
            </a:r>
            <a:r>
              <a:rPr lang="en-US" sz="2400" b="0" i="1" u="none" strike="noStrike" baseline="0" dirty="0">
                <a:solidFill>
                  <a:schemeClr val="bg1">
                    <a:lumMod val="95000"/>
                  </a:schemeClr>
                </a:solidFill>
                <a:latin typeface="Verdana" panose="020B0604030504040204" pitchFamily="34" charset="0"/>
              </a:rPr>
              <a:t>is</a:t>
            </a:r>
            <a:r>
              <a:rPr lang="en-US" sz="2400" b="0" i="0" u="none" strike="noStrike" baseline="0" dirty="0">
                <a:solidFill>
                  <a:schemeClr val="bg1">
                    <a:lumMod val="95000"/>
                  </a:schemeClr>
                </a:solidFill>
                <a:latin typeface="Verdana" panose="020B0604030504040204" pitchFamily="34" charset="0"/>
              </a:rPr>
              <a:t> death, but the gift of God </a:t>
            </a:r>
            <a:r>
              <a:rPr lang="en-US" sz="2400" b="0" i="1" u="none" strike="noStrike" baseline="0" dirty="0">
                <a:solidFill>
                  <a:schemeClr val="bg1">
                    <a:lumMod val="95000"/>
                  </a:schemeClr>
                </a:solidFill>
                <a:latin typeface="Verdana" panose="020B0604030504040204" pitchFamily="34" charset="0"/>
              </a:rPr>
              <a:t>is</a:t>
            </a:r>
            <a:r>
              <a:rPr lang="en-US" sz="2400" b="0" i="0" u="none" strike="noStrike" baseline="0" dirty="0">
                <a:solidFill>
                  <a:schemeClr val="bg1">
                    <a:lumMod val="95000"/>
                  </a:schemeClr>
                </a:solidFill>
                <a:latin typeface="Verdana" panose="020B0604030504040204" pitchFamily="34" charset="0"/>
              </a:rPr>
              <a:t> eternal life in Christ Jesus our Lord.</a:t>
            </a:r>
          </a:p>
        </p:txBody>
      </p:sp>
      <p:pic>
        <p:nvPicPr>
          <p:cNvPr id="4" name="Picture 3">
            <a:extLst>
              <a:ext uri="{FF2B5EF4-FFF2-40B4-BE49-F238E27FC236}">
                <a16:creationId xmlns:a16="http://schemas.microsoft.com/office/drawing/2014/main" id="{835C1AD5-FE1C-5FCB-6BFA-64E6B1C2C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738438" cy="1825625"/>
          </a:xfrm>
          <a:prstGeom prst="rect">
            <a:avLst/>
          </a:prstGeom>
        </p:spPr>
      </p:pic>
    </p:spTree>
    <p:extLst>
      <p:ext uri="{BB962C8B-B14F-4D97-AF65-F5344CB8AC3E}">
        <p14:creationId xmlns:p14="http://schemas.microsoft.com/office/powerpoint/2010/main" val="160299482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7. Of living forever.</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Autofit/>
          </a:bodyPr>
          <a:lstStyle/>
          <a:p>
            <a:pPr algn="ctr"/>
            <a:r>
              <a:rPr lang="en-US" sz="3200" b="1" u="sng" dirty="0">
                <a:solidFill>
                  <a:schemeClr val="bg1">
                    <a:lumMod val="95000"/>
                  </a:schemeClr>
                </a:solidFill>
                <a:latin typeface="Verdana" panose="020B0604030504040204" pitchFamily="34" charset="0"/>
                <a:ea typeface="Verdana" panose="020B0604030504040204" pitchFamily="34" charset="0"/>
              </a:rPr>
              <a:t>I am too young to die.</a:t>
            </a:r>
          </a:p>
          <a:p>
            <a:pPr marR="0" algn="l" rtl="0"/>
            <a:r>
              <a:rPr lang="en-US" b="0" i="0" u="none" strike="noStrike" baseline="0" dirty="0">
                <a:solidFill>
                  <a:schemeClr val="bg1">
                    <a:lumMod val="95000"/>
                  </a:schemeClr>
                </a:solidFill>
                <a:latin typeface="Verdana" panose="020B0604030504040204" pitchFamily="34" charset="0"/>
              </a:rPr>
              <a:t>(Mar 13:32)  "But of that day and hour no one knows, not even the angels in heaven, nor the Son, but only the Father.</a:t>
            </a:r>
          </a:p>
          <a:p>
            <a:pPr marR="0" algn="l" rtl="0"/>
            <a:r>
              <a:rPr lang="en-US" b="0" i="0" u="none" strike="noStrike" baseline="0" dirty="0">
                <a:solidFill>
                  <a:schemeClr val="bg1">
                    <a:lumMod val="95000"/>
                  </a:schemeClr>
                </a:solidFill>
                <a:latin typeface="Verdana" panose="020B0604030504040204" pitchFamily="34" charset="0"/>
              </a:rPr>
              <a:t>(Mar 13:33)  Take heed, watch and pray; for you do not know when the time is.</a:t>
            </a:r>
          </a:p>
          <a:p>
            <a:pPr marR="0" algn="l" rtl="0"/>
            <a:r>
              <a:rPr lang="en-US" b="0" i="0" u="none" strike="noStrike" baseline="0" dirty="0">
                <a:solidFill>
                  <a:schemeClr val="bg1">
                    <a:lumMod val="95000"/>
                  </a:schemeClr>
                </a:solidFill>
                <a:latin typeface="Verdana" panose="020B0604030504040204" pitchFamily="34" charset="0"/>
              </a:rPr>
              <a:t>(Mar 13:34)  </a:t>
            </a:r>
            <a:r>
              <a:rPr lang="en-US" b="0" i="1" u="none" strike="noStrike" baseline="0" dirty="0">
                <a:solidFill>
                  <a:schemeClr val="bg1">
                    <a:lumMod val="95000"/>
                  </a:schemeClr>
                </a:solidFill>
                <a:latin typeface="Verdana" panose="020B0604030504040204" pitchFamily="34" charset="0"/>
              </a:rPr>
              <a:t>It is</a:t>
            </a:r>
            <a:r>
              <a:rPr lang="en-US" b="0" i="0" u="none" strike="noStrike" baseline="0" dirty="0">
                <a:solidFill>
                  <a:schemeClr val="bg1">
                    <a:lumMod val="95000"/>
                  </a:schemeClr>
                </a:solidFill>
                <a:latin typeface="Verdana" panose="020B0604030504040204" pitchFamily="34" charset="0"/>
              </a:rPr>
              <a:t> like a man going to a far country, who left his house and gave authority to his servants, and to each his work, and commanded the doorkeeper to watch.</a:t>
            </a:r>
          </a:p>
        </p:txBody>
      </p:sp>
      <p:pic>
        <p:nvPicPr>
          <p:cNvPr id="1026" name="Picture 2" descr="Mardi Gras mask">
            <a:extLst>
              <a:ext uri="{FF2B5EF4-FFF2-40B4-BE49-F238E27FC236}">
                <a16:creationId xmlns:a16="http://schemas.microsoft.com/office/drawing/2014/main" id="{54318D88-2706-5F7A-38F3-2EA1D8434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964" y="0"/>
            <a:ext cx="2346036" cy="187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77024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7. Of living forever.</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Autofit/>
          </a:bodyPr>
          <a:lstStyle/>
          <a:p>
            <a:pPr algn="ctr"/>
            <a:r>
              <a:rPr lang="en-US" sz="3200" b="1" u="sng" dirty="0">
                <a:solidFill>
                  <a:schemeClr val="bg1">
                    <a:lumMod val="95000"/>
                  </a:schemeClr>
                </a:solidFill>
                <a:latin typeface="Verdana" panose="020B0604030504040204" pitchFamily="34" charset="0"/>
                <a:ea typeface="Verdana" panose="020B0604030504040204" pitchFamily="34" charset="0"/>
              </a:rPr>
              <a:t>I am too young to die.</a:t>
            </a:r>
          </a:p>
          <a:p>
            <a:pPr marR="0" algn="l" rtl="0"/>
            <a:r>
              <a:rPr lang="en-US" b="0" i="0" u="none" strike="noStrike" baseline="0" dirty="0">
                <a:solidFill>
                  <a:schemeClr val="bg1">
                    <a:lumMod val="95000"/>
                  </a:schemeClr>
                </a:solidFill>
                <a:latin typeface="Verdana" panose="020B0604030504040204" pitchFamily="34" charset="0"/>
              </a:rPr>
              <a:t>(Mar 13:35)  Watch therefore, for you do not know when the master of the house is coming—in the evening, at midnight, at the crowing of the rooster, or in the morning—</a:t>
            </a:r>
          </a:p>
          <a:p>
            <a:pPr marR="0" algn="l" rtl="0"/>
            <a:r>
              <a:rPr lang="en-US" b="0" i="0" u="none" strike="noStrike" baseline="0" dirty="0">
                <a:solidFill>
                  <a:schemeClr val="bg1">
                    <a:lumMod val="95000"/>
                  </a:schemeClr>
                </a:solidFill>
                <a:latin typeface="Verdana" panose="020B0604030504040204" pitchFamily="34" charset="0"/>
              </a:rPr>
              <a:t>(Mar 13:36)  lest, coming suddenly, he find you sleeping.</a:t>
            </a:r>
          </a:p>
          <a:p>
            <a:pPr marR="0" algn="l" rtl="0"/>
            <a:r>
              <a:rPr lang="en-US" b="0" i="0" u="none" strike="noStrike" baseline="0" dirty="0">
                <a:solidFill>
                  <a:schemeClr val="bg1">
                    <a:lumMod val="95000"/>
                  </a:schemeClr>
                </a:solidFill>
                <a:latin typeface="Verdana" panose="020B0604030504040204" pitchFamily="34" charset="0"/>
              </a:rPr>
              <a:t>(Mar 13:37)  And what I say to you, I say to all: Watch!"</a:t>
            </a:r>
          </a:p>
        </p:txBody>
      </p:sp>
      <p:pic>
        <p:nvPicPr>
          <p:cNvPr id="4" name="Picture 2" descr="Mardi Gras mask">
            <a:extLst>
              <a:ext uri="{FF2B5EF4-FFF2-40B4-BE49-F238E27FC236}">
                <a16:creationId xmlns:a16="http://schemas.microsoft.com/office/drawing/2014/main" id="{E829547B-21BD-6359-59CE-88BAF1549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018" y="1"/>
            <a:ext cx="2382982" cy="190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0655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r>
              <a:rPr lang="en-US" dirty="0">
                <a:solidFill>
                  <a:schemeClr val="bg1">
                    <a:lumMod val="95000"/>
                  </a:schemeClr>
                </a:solidFill>
              </a:rPr>
              <a:t>Introduction</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rmAutofit/>
          </a:bodyPr>
          <a:lstStyle/>
          <a:p>
            <a:r>
              <a:rPr lang="en-US" sz="3600" b="0" i="0" u="none" strike="noStrike" baseline="0" dirty="0">
                <a:solidFill>
                  <a:schemeClr val="bg1">
                    <a:lumMod val="95000"/>
                  </a:schemeClr>
                </a:solidFill>
                <a:latin typeface="Verdana" panose="020B0604030504040204" pitchFamily="34" charset="0"/>
              </a:rPr>
              <a:t>(Rom 7:11)  </a:t>
            </a:r>
            <a:r>
              <a:rPr lang="en-US" sz="3600" b="1" i="0" u="sng" strike="noStrike" baseline="0" dirty="0">
                <a:solidFill>
                  <a:schemeClr val="bg1">
                    <a:lumMod val="95000"/>
                  </a:schemeClr>
                </a:solidFill>
                <a:latin typeface="Verdana" panose="020B0604030504040204" pitchFamily="34" charset="0"/>
              </a:rPr>
              <a:t>For sin</a:t>
            </a:r>
            <a:r>
              <a:rPr lang="en-US" sz="3600" b="0" i="0" u="none" strike="noStrike" baseline="0" dirty="0">
                <a:solidFill>
                  <a:schemeClr val="bg1">
                    <a:lumMod val="95000"/>
                  </a:schemeClr>
                </a:solidFill>
                <a:latin typeface="Verdana" panose="020B0604030504040204" pitchFamily="34" charset="0"/>
              </a:rPr>
              <a:t>, taking occasion by the commandment, </a:t>
            </a:r>
            <a:r>
              <a:rPr lang="en-US" sz="3600" b="1" i="0" u="sng" strike="noStrike" baseline="0" dirty="0">
                <a:solidFill>
                  <a:schemeClr val="bg1">
                    <a:lumMod val="95000"/>
                  </a:schemeClr>
                </a:solidFill>
                <a:latin typeface="Verdana" panose="020B0604030504040204" pitchFamily="34" charset="0"/>
              </a:rPr>
              <a:t>deceived me</a:t>
            </a:r>
            <a:r>
              <a:rPr lang="en-US" sz="3600" b="0" i="0" u="none" strike="noStrike" baseline="0" dirty="0">
                <a:solidFill>
                  <a:schemeClr val="bg1">
                    <a:lumMod val="95000"/>
                  </a:schemeClr>
                </a:solidFill>
                <a:latin typeface="Verdana" panose="020B0604030504040204" pitchFamily="34" charset="0"/>
              </a:rPr>
              <a:t>, and by it killed </a:t>
            </a:r>
            <a:r>
              <a:rPr lang="en-US" sz="3600" b="0" i="1" u="none" strike="noStrike" baseline="0" dirty="0">
                <a:solidFill>
                  <a:schemeClr val="bg1">
                    <a:lumMod val="95000"/>
                  </a:schemeClr>
                </a:solidFill>
                <a:latin typeface="Verdana" panose="020B0604030504040204" pitchFamily="34" charset="0"/>
              </a:rPr>
              <a:t>me.</a:t>
            </a:r>
          </a:p>
          <a:p>
            <a:pPr marL="0" indent="0">
              <a:buNone/>
            </a:pPr>
            <a:endParaRPr lang="en-US" sz="3600" b="0" i="1" u="none" strike="noStrike" baseline="0" dirty="0">
              <a:solidFill>
                <a:schemeClr val="bg1">
                  <a:lumMod val="95000"/>
                </a:schemeClr>
              </a:solidFill>
              <a:latin typeface="Verdana" panose="020B0604030504040204" pitchFamily="34" charset="0"/>
            </a:endParaRPr>
          </a:p>
          <a:p>
            <a:pPr algn="ctr"/>
            <a:r>
              <a:rPr lang="en-US" sz="3600" i="1" dirty="0">
                <a:solidFill>
                  <a:schemeClr val="bg1">
                    <a:lumMod val="95000"/>
                  </a:schemeClr>
                </a:solidFill>
                <a:latin typeface="Verdana" panose="020B0604030504040204" pitchFamily="34" charset="0"/>
              </a:rPr>
              <a:t>SIN IS DECEITFUL.</a:t>
            </a:r>
          </a:p>
          <a:p>
            <a:pPr algn="ctr"/>
            <a:endParaRPr lang="en-US" sz="3600" i="1" dirty="0">
              <a:solidFill>
                <a:schemeClr val="bg1">
                  <a:lumMod val="95000"/>
                </a:schemeClr>
              </a:solidFill>
              <a:latin typeface="Verdana" panose="020B0604030504040204" pitchFamily="34" charset="0"/>
            </a:endParaRPr>
          </a:p>
          <a:p>
            <a:pPr algn="ctr"/>
            <a:r>
              <a:rPr lang="en-US" sz="3600" b="0" i="1" u="none" strike="noStrike" baseline="0" dirty="0">
                <a:solidFill>
                  <a:schemeClr val="bg1">
                    <a:lumMod val="95000"/>
                  </a:schemeClr>
                </a:solidFill>
                <a:latin typeface="Verdana" panose="020B0604030504040204" pitchFamily="34" charset="0"/>
              </a:rPr>
              <a:t>Notice some ways sin wears a mask.</a:t>
            </a:r>
            <a:endParaRPr lang="en-US" sz="3600" b="0" i="0" u="none" strike="noStrike" baseline="0" dirty="0">
              <a:solidFill>
                <a:schemeClr val="bg1">
                  <a:lumMod val="95000"/>
                </a:schemeClr>
              </a:solidFill>
              <a:latin typeface="Verdana" panose="020B0604030504040204" pitchFamily="34" charset="0"/>
            </a:endParaRPr>
          </a:p>
          <a:p>
            <a:endParaRPr lang="en-US" dirty="0">
              <a:solidFill>
                <a:schemeClr val="bg1">
                  <a:lumMod val="95000"/>
                </a:schemeClr>
              </a:solidFill>
            </a:endParaRPr>
          </a:p>
        </p:txBody>
      </p:sp>
    </p:spTree>
    <p:extLst>
      <p:ext uri="{BB962C8B-B14F-4D97-AF65-F5344CB8AC3E}">
        <p14:creationId xmlns:p14="http://schemas.microsoft.com/office/powerpoint/2010/main" val="418304050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1. Do not judge.</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rmAutofit/>
          </a:bodyPr>
          <a:lstStyle/>
          <a:p>
            <a:pPr marR="0" algn="l" rtl="0"/>
            <a:r>
              <a:rPr lang="en-US" sz="3200" b="0" i="0" u="none" strike="noStrike" baseline="0" dirty="0">
                <a:solidFill>
                  <a:schemeClr val="bg1">
                    <a:lumMod val="95000"/>
                  </a:schemeClr>
                </a:solidFill>
                <a:latin typeface="Verdana" panose="020B0604030504040204" pitchFamily="34" charset="0"/>
                <a:ea typeface="Verdana" panose="020B0604030504040204" pitchFamily="34" charset="0"/>
              </a:rPr>
              <a:t>(1Jn 4:7)  Beloved, let us love one another, for love is of God; and everyone who loves is born of God and knows God.</a:t>
            </a:r>
          </a:p>
          <a:p>
            <a:pPr marR="0" algn="l" rtl="0"/>
            <a:r>
              <a:rPr lang="en-US" sz="3200" b="0" i="0" u="none" strike="noStrike" baseline="0" dirty="0">
                <a:solidFill>
                  <a:schemeClr val="bg1">
                    <a:lumMod val="95000"/>
                  </a:schemeClr>
                </a:solidFill>
                <a:latin typeface="Verdana" panose="020B0604030504040204" pitchFamily="34" charset="0"/>
                <a:ea typeface="Verdana" panose="020B0604030504040204" pitchFamily="34" charset="0"/>
              </a:rPr>
              <a:t>(1Jn 4:8)  He who does not love does not know God, for God is love.</a:t>
            </a:r>
          </a:p>
          <a:p>
            <a:endParaRPr lang="en-US" sz="3200" dirty="0">
              <a:solidFill>
                <a:schemeClr val="bg1">
                  <a:lumMod val="95000"/>
                </a:schemeClr>
              </a:solidFill>
              <a:latin typeface="Verdana" panose="020B0604030504040204" pitchFamily="34" charset="0"/>
              <a:ea typeface="Verdana" panose="020B0604030504040204" pitchFamily="34" charset="0"/>
            </a:endParaRPr>
          </a:p>
          <a:p>
            <a:r>
              <a:rPr lang="en-US" sz="3200" dirty="0">
                <a:solidFill>
                  <a:schemeClr val="bg1">
                    <a:lumMod val="95000"/>
                  </a:schemeClr>
                </a:solidFill>
                <a:latin typeface="Verdana" panose="020B0604030504040204" pitchFamily="34" charset="0"/>
                <a:ea typeface="Verdana" panose="020B0604030504040204" pitchFamily="34" charset="0"/>
              </a:rPr>
              <a:t>Many think – “God is love so no one will be lost.”</a:t>
            </a:r>
          </a:p>
          <a:p>
            <a:r>
              <a:rPr lang="en-US" sz="3200" dirty="0">
                <a:solidFill>
                  <a:schemeClr val="bg1">
                    <a:lumMod val="95000"/>
                  </a:schemeClr>
                </a:solidFill>
                <a:latin typeface="Verdana" panose="020B0604030504040204" pitchFamily="34" charset="0"/>
                <a:ea typeface="Verdana" panose="020B0604030504040204" pitchFamily="34" charset="0"/>
              </a:rPr>
              <a:t>There will be a judgment day.</a:t>
            </a:r>
          </a:p>
          <a:p>
            <a:endParaRPr lang="en-US" dirty="0">
              <a:solidFill>
                <a:schemeClr val="bg1">
                  <a:lumMod val="95000"/>
                </a:schemeClr>
              </a:solidFill>
            </a:endParaRPr>
          </a:p>
        </p:txBody>
      </p:sp>
      <p:pic>
        <p:nvPicPr>
          <p:cNvPr id="5" name="Picture 4">
            <a:extLst>
              <a:ext uri="{FF2B5EF4-FFF2-40B4-BE49-F238E27FC236}">
                <a16:creationId xmlns:a16="http://schemas.microsoft.com/office/drawing/2014/main" id="{50FA8289-BEBA-872C-C71E-9B17781D4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470" y="0"/>
            <a:ext cx="1693529" cy="1825625"/>
          </a:xfrm>
          <a:prstGeom prst="rect">
            <a:avLst/>
          </a:prstGeom>
        </p:spPr>
      </p:pic>
    </p:spTree>
    <p:extLst>
      <p:ext uri="{BB962C8B-B14F-4D97-AF65-F5344CB8AC3E}">
        <p14:creationId xmlns:p14="http://schemas.microsoft.com/office/powerpoint/2010/main" val="381592147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1. Do not judge.</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rmAutofit/>
          </a:bodyPr>
          <a:lstStyle/>
          <a:p>
            <a:r>
              <a:rPr lang="en-US" sz="3200" b="0" i="0" u="none" strike="noStrike" baseline="0" dirty="0">
                <a:solidFill>
                  <a:schemeClr val="bg1">
                    <a:lumMod val="95000"/>
                  </a:schemeClr>
                </a:solidFill>
                <a:latin typeface="Verdana" panose="020B0604030504040204" pitchFamily="34" charset="0"/>
                <a:ea typeface="Verdana" panose="020B0604030504040204" pitchFamily="34" charset="0"/>
              </a:rPr>
              <a:t>(2Co 5:10)  For we must all appear before the judgment seat of Christ, that each one may receive the things </a:t>
            </a:r>
            <a:r>
              <a:rPr lang="en-US" sz="3200" b="0" i="1" u="none" strike="noStrike" baseline="0" dirty="0">
                <a:solidFill>
                  <a:schemeClr val="bg1">
                    <a:lumMod val="95000"/>
                  </a:schemeClr>
                </a:solidFill>
                <a:latin typeface="Verdana" panose="020B0604030504040204" pitchFamily="34" charset="0"/>
                <a:ea typeface="Verdana" panose="020B0604030504040204" pitchFamily="34" charset="0"/>
              </a:rPr>
              <a:t>done</a:t>
            </a:r>
            <a:r>
              <a:rPr lang="en-US" sz="3200" b="0" i="0" u="none" strike="noStrike" baseline="0" dirty="0">
                <a:solidFill>
                  <a:schemeClr val="bg1">
                    <a:lumMod val="95000"/>
                  </a:schemeClr>
                </a:solidFill>
                <a:latin typeface="Verdana" panose="020B0604030504040204" pitchFamily="34" charset="0"/>
                <a:ea typeface="Verdana" panose="020B0604030504040204" pitchFamily="34" charset="0"/>
              </a:rPr>
              <a:t> in the body, according to what he has done, whether good or bad.</a:t>
            </a:r>
          </a:p>
          <a:p>
            <a:endParaRPr lang="en-US" sz="3200" dirty="0">
              <a:solidFill>
                <a:schemeClr val="bg1">
                  <a:lumMod val="95000"/>
                </a:schemeClr>
              </a:solidFill>
              <a:latin typeface="Verdana" panose="020B0604030504040204" pitchFamily="34" charset="0"/>
              <a:ea typeface="Verdana" panose="020B0604030504040204" pitchFamily="34" charset="0"/>
            </a:endParaRPr>
          </a:p>
          <a:p>
            <a:r>
              <a:rPr lang="en-US" sz="3200" b="0" i="0" u="none" strike="noStrike" baseline="0" dirty="0">
                <a:solidFill>
                  <a:schemeClr val="bg1">
                    <a:lumMod val="95000"/>
                  </a:schemeClr>
                </a:solidFill>
                <a:latin typeface="Verdana" panose="020B0604030504040204" pitchFamily="34" charset="0"/>
              </a:rPr>
              <a:t>(Joh 12:48)  He who rejects Me, and does not receive My words, has that which judges him—the word that I have spoken will judge him in the last day.</a:t>
            </a:r>
            <a:endParaRPr lang="en-US" sz="3200" b="0" i="0" u="none" strike="noStrike" baseline="0" dirty="0">
              <a:solidFill>
                <a:schemeClr val="bg1">
                  <a:lumMod val="95000"/>
                </a:schemeClr>
              </a:solidFill>
              <a:latin typeface="Verdana" panose="020B0604030504040204" pitchFamily="34" charset="0"/>
              <a:ea typeface="Verdana" panose="020B0604030504040204" pitchFamily="34" charset="0"/>
            </a:endParaRPr>
          </a:p>
          <a:p>
            <a:endParaRPr lang="en-US" dirty="0">
              <a:solidFill>
                <a:schemeClr val="bg1">
                  <a:lumMod val="95000"/>
                </a:schemeClr>
              </a:solidFill>
            </a:endParaRPr>
          </a:p>
        </p:txBody>
      </p:sp>
      <p:pic>
        <p:nvPicPr>
          <p:cNvPr id="4" name="Picture 3">
            <a:extLst>
              <a:ext uri="{FF2B5EF4-FFF2-40B4-BE49-F238E27FC236}">
                <a16:creationId xmlns:a16="http://schemas.microsoft.com/office/drawing/2014/main" id="{CAD4E3E7-4E51-E961-7BA7-5C8CE6831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470" y="0"/>
            <a:ext cx="1693529" cy="1825625"/>
          </a:xfrm>
          <a:prstGeom prst="rect">
            <a:avLst/>
          </a:prstGeom>
        </p:spPr>
      </p:pic>
    </p:spTree>
    <p:extLst>
      <p:ext uri="{BB962C8B-B14F-4D97-AF65-F5344CB8AC3E}">
        <p14:creationId xmlns:p14="http://schemas.microsoft.com/office/powerpoint/2010/main" val="258315548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2. Of Pleasure.</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rmAutofit/>
          </a:bodyPr>
          <a:lstStyle/>
          <a:p>
            <a:pPr marR="0" algn="l" rtl="0"/>
            <a:r>
              <a:rPr lang="en-US" b="0" i="0" u="none" strike="noStrike" baseline="0" dirty="0">
                <a:solidFill>
                  <a:schemeClr val="bg1">
                    <a:lumMod val="95000"/>
                  </a:schemeClr>
                </a:solidFill>
                <a:latin typeface="Verdana" panose="020B0604030504040204" pitchFamily="34" charset="0"/>
              </a:rPr>
              <a:t>(Heb 11:24)  By faith Moses, when he became of age, refused to be called the son of Pharaoh's daughter,</a:t>
            </a:r>
          </a:p>
          <a:p>
            <a:pPr marR="0" algn="l" rtl="0"/>
            <a:r>
              <a:rPr lang="en-US" b="0" i="0" u="none" strike="noStrike" baseline="0" dirty="0">
                <a:solidFill>
                  <a:schemeClr val="bg1">
                    <a:lumMod val="95000"/>
                  </a:schemeClr>
                </a:solidFill>
                <a:latin typeface="Verdana" panose="020B0604030504040204" pitchFamily="34" charset="0"/>
              </a:rPr>
              <a:t>(Heb 11:25)  choosing rather to suffer affliction with the people of God than to enjoy the </a:t>
            </a:r>
            <a:r>
              <a:rPr lang="en-US" b="1" i="0" u="sng" strike="noStrike" baseline="0" dirty="0">
                <a:solidFill>
                  <a:schemeClr val="bg1">
                    <a:lumMod val="95000"/>
                  </a:schemeClr>
                </a:solidFill>
                <a:latin typeface="Verdana" panose="020B0604030504040204" pitchFamily="34" charset="0"/>
              </a:rPr>
              <a:t>passing pleasures of sin</a:t>
            </a:r>
            <a:r>
              <a:rPr lang="en-US" b="0" i="0" u="none" strike="noStrike" baseline="0" dirty="0">
                <a:solidFill>
                  <a:schemeClr val="bg1">
                    <a:lumMod val="95000"/>
                  </a:schemeClr>
                </a:solidFill>
                <a:latin typeface="Verdana" panose="020B0604030504040204" pitchFamily="34" charset="0"/>
              </a:rPr>
              <a:t>,</a:t>
            </a:r>
          </a:p>
          <a:p>
            <a:pPr marR="0" algn="l" rtl="0"/>
            <a:r>
              <a:rPr lang="en-US" b="0" i="0" u="none" strike="noStrike" baseline="0" dirty="0">
                <a:solidFill>
                  <a:schemeClr val="bg1">
                    <a:lumMod val="95000"/>
                  </a:schemeClr>
                </a:solidFill>
                <a:latin typeface="Verdana" panose="020B0604030504040204" pitchFamily="34" charset="0"/>
              </a:rPr>
              <a:t>(Heb 11:26)  esteeming the reproach of Christ greater riches than the treasures in Egypt; for he looked to the reward.</a:t>
            </a:r>
          </a:p>
          <a:p>
            <a:endParaRPr lang="en-US" dirty="0">
              <a:solidFill>
                <a:schemeClr val="bg1">
                  <a:lumMod val="95000"/>
                </a:schemeClr>
              </a:solidFill>
            </a:endParaRPr>
          </a:p>
        </p:txBody>
      </p:sp>
      <p:pic>
        <p:nvPicPr>
          <p:cNvPr id="5" name="Picture 4">
            <a:extLst>
              <a:ext uri="{FF2B5EF4-FFF2-40B4-BE49-F238E27FC236}">
                <a16:creationId xmlns:a16="http://schemas.microsoft.com/office/drawing/2014/main" id="{93F157FD-85B3-61B3-FF8C-74E35D7A5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34426" cy="1690688"/>
          </a:xfrm>
          <a:prstGeom prst="rect">
            <a:avLst/>
          </a:prstGeom>
        </p:spPr>
      </p:pic>
    </p:spTree>
    <p:extLst>
      <p:ext uri="{BB962C8B-B14F-4D97-AF65-F5344CB8AC3E}">
        <p14:creationId xmlns:p14="http://schemas.microsoft.com/office/powerpoint/2010/main" val="164887446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2. Of Pleasure.</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Autofit/>
          </a:bodyPr>
          <a:lstStyle/>
          <a:p>
            <a:pPr marR="0" algn="ctr" rtl="0"/>
            <a:r>
              <a:rPr lang="en-US" sz="3200" b="0" i="0" u="none" strike="noStrike" baseline="0" dirty="0">
                <a:solidFill>
                  <a:schemeClr val="bg1">
                    <a:lumMod val="95000"/>
                  </a:schemeClr>
                </a:solidFill>
                <a:latin typeface="Verdana" panose="020B0604030504040204" pitchFamily="34" charset="0"/>
              </a:rPr>
              <a:t>We reap what we sow.</a:t>
            </a:r>
          </a:p>
          <a:p>
            <a:pPr marR="0" algn="l" rtl="0"/>
            <a:r>
              <a:rPr lang="en-US" sz="3200" b="0" i="0" u="none" strike="noStrike" baseline="0" dirty="0">
                <a:solidFill>
                  <a:schemeClr val="bg1">
                    <a:lumMod val="95000"/>
                  </a:schemeClr>
                </a:solidFill>
                <a:latin typeface="Verdana" panose="020B0604030504040204" pitchFamily="34" charset="0"/>
              </a:rPr>
              <a:t>(Gal 6:7)  Do not be deceived, God is not mocked; for whatever a man sows, that he will also reap.</a:t>
            </a:r>
          </a:p>
          <a:p>
            <a:pPr marR="0" algn="l" rtl="0"/>
            <a:r>
              <a:rPr lang="en-US" sz="3200" b="0" i="0" u="none" strike="noStrike" baseline="0" dirty="0">
                <a:solidFill>
                  <a:schemeClr val="bg1">
                    <a:lumMod val="95000"/>
                  </a:schemeClr>
                </a:solidFill>
                <a:latin typeface="Verdana" panose="020B0604030504040204" pitchFamily="34" charset="0"/>
              </a:rPr>
              <a:t>(Gal 6:8)  For he who sows to his flesh will of the flesh reap corruption, but he who sows to the Spirit will of the Spirit reap everlasting life.</a:t>
            </a:r>
          </a:p>
          <a:p>
            <a:pPr marR="0" algn="ctr" rtl="0"/>
            <a:r>
              <a:rPr lang="en-US" sz="3200" b="0" i="0" u="none" strike="noStrike" baseline="0" dirty="0">
                <a:solidFill>
                  <a:schemeClr val="bg1">
                    <a:lumMod val="95000"/>
                  </a:schemeClr>
                </a:solidFill>
                <a:latin typeface="Verdana" panose="020B0604030504040204" pitchFamily="34" charset="0"/>
              </a:rPr>
              <a:t>There will be a “payday someday.”</a:t>
            </a:r>
          </a:p>
          <a:p>
            <a:pPr marL="0" marR="0" indent="0" algn="l" rtl="0">
              <a:buNone/>
            </a:pPr>
            <a:endParaRPr lang="en-US" sz="3200" b="0" i="0" u="none" strike="noStrike" baseline="0" dirty="0">
              <a:solidFill>
                <a:schemeClr val="bg1">
                  <a:lumMod val="95000"/>
                </a:schemeClr>
              </a:solidFill>
              <a:latin typeface="Verdana" panose="020B0604030504040204" pitchFamily="34" charset="0"/>
            </a:endParaRPr>
          </a:p>
          <a:p>
            <a:endParaRPr lang="en-US" sz="3200" dirty="0">
              <a:solidFill>
                <a:schemeClr val="bg1">
                  <a:lumMod val="95000"/>
                </a:schemeClr>
              </a:solidFill>
            </a:endParaRPr>
          </a:p>
        </p:txBody>
      </p:sp>
      <p:pic>
        <p:nvPicPr>
          <p:cNvPr id="4" name="Picture 3">
            <a:extLst>
              <a:ext uri="{FF2B5EF4-FFF2-40B4-BE49-F238E27FC236}">
                <a16:creationId xmlns:a16="http://schemas.microsoft.com/office/drawing/2014/main" id="{4D23516B-91C3-2B7D-55D8-9215A8725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34426" cy="1690688"/>
          </a:xfrm>
          <a:prstGeom prst="rect">
            <a:avLst/>
          </a:prstGeom>
        </p:spPr>
      </p:pic>
    </p:spTree>
    <p:extLst>
      <p:ext uri="{BB962C8B-B14F-4D97-AF65-F5344CB8AC3E}">
        <p14:creationId xmlns:p14="http://schemas.microsoft.com/office/powerpoint/2010/main" val="202948876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3. Pretending to be good.</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Autofit/>
          </a:bodyPr>
          <a:lstStyle/>
          <a:p>
            <a:pPr marR="0" algn="ctr" rtl="0"/>
            <a:r>
              <a:rPr lang="en-US" b="0" i="0" u="none" strike="noStrike" baseline="0" dirty="0">
                <a:solidFill>
                  <a:schemeClr val="bg1">
                    <a:lumMod val="95000"/>
                  </a:schemeClr>
                </a:solidFill>
                <a:latin typeface="Verdana" panose="020B0604030504040204" pitchFamily="34" charset="0"/>
              </a:rPr>
              <a:t>TV and movies teach that sin is good.</a:t>
            </a:r>
          </a:p>
          <a:p>
            <a:pPr marR="0" algn="l" rtl="0"/>
            <a:r>
              <a:rPr lang="en-US" b="0" i="0" u="none" strike="noStrike" baseline="0" dirty="0">
                <a:solidFill>
                  <a:schemeClr val="bg1">
                    <a:lumMod val="95000"/>
                  </a:schemeClr>
                </a:solidFill>
                <a:latin typeface="Verdana" panose="020B0604030504040204" pitchFamily="34" charset="0"/>
              </a:rPr>
              <a:t>(Isa 5:20)  Woe to those who call evil good, and good evil; Who put darkness for light, and light for darkness; Who put bitter for sweet, and sweet for bitter!</a:t>
            </a:r>
          </a:p>
          <a:p>
            <a:pPr marR="0" algn="l" rtl="0"/>
            <a:r>
              <a:rPr lang="en-US" b="0" i="0" u="none" strike="noStrike" baseline="0" dirty="0">
                <a:solidFill>
                  <a:schemeClr val="bg1">
                    <a:lumMod val="95000"/>
                  </a:schemeClr>
                </a:solidFill>
                <a:latin typeface="Verdana" panose="020B0604030504040204" pitchFamily="34" charset="0"/>
              </a:rPr>
              <a:t>(Isa 5:21)  Woe to </a:t>
            </a:r>
            <a:r>
              <a:rPr lang="en-US" b="0" i="1" u="none" strike="noStrike" baseline="0" dirty="0">
                <a:solidFill>
                  <a:schemeClr val="bg1">
                    <a:lumMod val="95000"/>
                  </a:schemeClr>
                </a:solidFill>
                <a:latin typeface="Verdana" panose="020B0604030504040204" pitchFamily="34" charset="0"/>
              </a:rPr>
              <a:t>those who are</a:t>
            </a:r>
            <a:r>
              <a:rPr lang="en-US" b="0" i="0" u="none" strike="noStrike" baseline="0" dirty="0">
                <a:solidFill>
                  <a:schemeClr val="bg1">
                    <a:lumMod val="95000"/>
                  </a:schemeClr>
                </a:solidFill>
                <a:latin typeface="Verdana" panose="020B0604030504040204" pitchFamily="34" charset="0"/>
              </a:rPr>
              <a:t> wise in their own eyes, And prudent in their own sight!</a:t>
            </a:r>
          </a:p>
          <a:p>
            <a:pPr marR="0" rtl="0"/>
            <a:endParaRPr lang="en-US" dirty="0">
              <a:solidFill>
                <a:schemeClr val="bg1">
                  <a:lumMod val="95000"/>
                </a:schemeClr>
              </a:solidFill>
              <a:latin typeface="Verdana" panose="020B0604030504040204" pitchFamily="34" charset="0"/>
            </a:endParaRPr>
          </a:p>
          <a:p>
            <a:r>
              <a:rPr lang="en-US" b="0" i="0" u="none" strike="noStrike" baseline="0" dirty="0">
                <a:solidFill>
                  <a:schemeClr val="bg1">
                    <a:lumMod val="95000"/>
                  </a:schemeClr>
                </a:solidFill>
                <a:latin typeface="Verdana" panose="020B0604030504040204" pitchFamily="34" charset="0"/>
              </a:rPr>
              <a:t>(Pro 16:25)  There is a way </a:t>
            </a:r>
            <a:r>
              <a:rPr lang="en-US" b="0" i="1" u="none" strike="noStrike" baseline="0" dirty="0">
                <a:solidFill>
                  <a:schemeClr val="bg1">
                    <a:lumMod val="95000"/>
                  </a:schemeClr>
                </a:solidFill>
                <a:latin typeface="Verdana" panose="020B0604030504040204" pitchFamily="34" charset="0"/>
              </a:rPr>
              <a:t>that seems</a:t>
            </a:r>
            <a:r>
              <a:rPr lang="en-US" b="0" i="0" u="none" strike="noStrike" baseline="0" dirty="0">
                <a:solidFill>
                  <a:schemeClr val="bg1">
                    <a:lumMod val="95000"/>
                  </a:schemeClr>
                </a:solidFill>
                <a:latin typeface="Verdana" panose="020B0604030504040204" pitchFamily="34" charset="0"/>
              </a:rPr>
              <a:t> right to a man, But its end </a:t>
            </a:r>
            <a:r>
              <a:rPr lang="en-US" b="0" i="1" u="none" strike="noStrike" baseline="0" dirty="0">
                <a:solidFill>
                  <a:schemeClr val="bg1">
                    <a:lumMod val="95000"/>
                  </a:schemeClr>
                </a:solidFill>
                <a:latin typeface="Verdana" panose="020B0604030504040204" pitchFamily="34" charset="0"/>
              </a:rPr>
              <a:t>is</a:t>
            </a:r>
            <a:r>
              <a:rPr lang="en-US" b="0" i="0" u="none" strike="noStrike" baseline="0" dirty="0">
                <a:solidFill>
                  <a:schemeClr val="bg1">
                    <a:lumMod val="95000"/>
                  </a:schemeClr>
                </a:solidFill>
                <a:latin typeface="Verdana" panose="020B0604030504040204" pitchFamily="34" charset="0"/>
              </a:rPr>
              <a:t> the way of death.</a:t>
            </a:r>
          </a:p>
          <a:p>
            <a:pPr marL="0" marR="0" indent="0" algn="l" rtl="0">
              <a:buNone/>
            </a:pPr>
            <a:endParaRPr lang="en-US" sz="3200" b="0" i="0" u="none" strike="noStrike" baseline="0" dirty="0">
              <a:solidFill>
                <a:schemeClr val="bg1">
                  <a:lumMod val="95000"/>
                </a:schemeClr>
              </a:solidFill>
              <a:latin typeface="Verdana" panose="020B0604030504040204" pitchFamily="34" charset="0"/>
            </a:endParaRPr>
          </a:p>
          <a:p>
            <a:endParaRPr lang="en-US" sz="3200" dirty="0">
              <a:solidFill>
                <a:schemeClr val="bg1">
                  <a:lumMod val="95000"/>
                </a:schemeClr>
              </a:solidFill>
            </a:endParaRPr>
          </a:p>
        </p:txBody>
      </p:sp>
      <p:pic>
        <p:nvPicPr>
          <p:cNvPr id="5" name="Picture 4">
            <a:extLst>
              <a:ext uri="{FF2B5EF4-FFF2-40B4-BE49-F238E27FC236}">
                <a16:creationId xmlns:a16="http://schemas.microsoft.com/office/drawing/2014/main" id="{DA66248F-5771-E10E-580B-BAC25DA17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3087" y="0"/>
            <a:ext cx="1418914" cy="2133600"/>
          </a:xfrm>
          <a:prstGeom prst="rect">
            <a:avLst/>
          </a:prstGeom>
        </p:spPr>
      </p:pic>
    </p:spTree>
    <p:extLst>
      <p:ext uri="{BB962C8B-B14F-4D97-AF65-F5344CB8AC3E}">
        <p14:creationId xmlns:p14="http://schemas.microsoft.com/office/powerpoint/2010/main" val="11566476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4. Making promises it can’t keep.</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Autofit/>
          </a:bodyPr>
          <a:lstStyle/>
          <a:p>
            <a:pPr marL="0" indent="0">
              <a:buNone/>
            </a:pPr>
            <a:endParaRPr lang="en-US" sz="3600" b="0" i="0" u="none" strike="noStrike" baseline="0" dirty="0">
              <a:solidFill>
                <a:schemeClr val="bg1">
                  <a:lumMod val="95000"/>
                </a:schemeClr>
              </a:solidFill>
              <a:latin typeface="Verdana" panose="020B0604030504040204" pitchFamily="34" charset="0"/>
              <a:ea typeface="Verdana" panose="020B0604030504040204" pitchFamily="34" charset="0"/>
            </a:endParaRPr>
          </a:p>
          <a:p>
            <a:pPr marL="0" indent="0">
              <a:buNone/>
            </a:pPr>
            <a:r>
              <a:rPr lang="en-US" sz="3600" b="0" i="0" u="none" strike="noStrike" baseline="0" dirty="0">
                <a:solidFill>
                  <a:schemeClr val="bg1">
                    <a:lumMod val="95000"/>
                  </a:schemeClr>
                </a:solidFill>
                <a:latin typeface="Verdana" panose="020B0604030504040204" pitchFamily="34" charset="0"/>
                <a:ea typeface="Verdana" panose="020B0604030504040204" pitchFamily="34" charset="0"/>
              </a:rPr>
              <a:t>(2Pe 2:19)  While they promise them liberty, they themselves are slaves of corruption; for by whom a person is overcome, by him also he is brought into bondage.</a:t>
            </a:r>
          </a:p>
        </p:txBody>
      </p:sp>
      <p:pic>
        <p:nvPicPr>
          <p:cNvPr id="5" name="Picture 4">
            <a:extLst>
              <a:ext uri="{FF2B5EF4-FFF2-40B4-BE49-F238E27FC236}">
                <a16:creationId xmlns:a16="http://schemas.microsoft.com/office/drawing/2014/main" id="{B8A16A81-AB6B-B3D3-7B21-44AF0903C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316026" cy="1542473"/>
          </a:xfrm>
          <a:prstGeom prst="rect">
            <a:avLst/>
          </a:prstGeom>
        </p:spPr>
      </p:pic>
    </p:spTree>
    <p:extLst>
      <p:ext uri="{BB962C8B-B14F-4D97-AF65-F5344CB8AC3E}">
        <p14:creationId xmlns:p14="http://schemas.microsoft.com/office/powerpoint/2010/main" val="233242229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B4EE-D0A1-5669-508D-DC8EC5878C80}"/>
              </a:ext>
            </a:extLst>
          </p:cNvPr>
          <p:cNvSpPr>
            <a:spLocks noGrp="1"/>
          </p:cNvSpPr>
          <p:nvPr>
            <p:ph type="title"/>
          </p:nvPr>
        </p:nvSpPr>
        <p:spPr/>
        <p:txBody>
          <a:bodyPr/>
          <a:lstStyle/>
          <a:p>
            <a:pPr algn="ctr"/>
            <a:r>
              <a:rPr lang="en-US" dirty="0">
                <a:solidFill>
                  <a:schemeClr val="bg1">
                    <a:lumMod val="95000"/>
                  </a:schemeClr>
                </a:solidFill>
              </a:rPr>
              <a:t>Sin wears a mask - - - </a:t>
            </a:r>
            <a:br>
              <a:rPr lang="en-US" dirty="0">
                <a:solidFill>
                  <a:schemeClr val="bg1">
                    <a:lumMod val="95000"/>
                  </a:schemeClr>
                </a:solidFill>
              </a:rPr>
            </a:br>
            <a:r>
              <a:rPr lang="en-US" dirty="0">
                <a:solidFill>
                  <a:schemeClr val="bg1">
                    <a:lumMod val="95000"/>
                  </a:schemeClr>
                </a:solidFill>
              </a:rPr>
              <a:t>4. Making promises it can’t keep.</a:t>
            </a:r>
          </a:p>
        </p:txBody>
      </p:sp>
      <p:sp>
        <p:nvSpPr>
          <p:cNvPr id="3" name="Content Placeholder 2">
            <a:extLst>
              <a:ext uri="{FF2B5EF4-FFF2-40B4-BE49-F238E27FC236}">
                <a16:creationId xmlns:a16="http://schemas.microsoft.com/office/drawing/2014/main" id="{87E3D453-C5CD-2009-2678-EC6E0AEF797C}"/>
              </a:ext>
            </a:extLst>
          </p:cNvPr>
          <p:cNvSpPr>
            <a:spLocks noGrp="1"/>
          </p:cNvSpPr>
          <p:nvPr>
            <p:ph idx="1"/>
          </p:nvPr>
        </p:nvSpPr>
        <p:spPr/>
        <p:txBody>
          <a:bodyPr>
            <a:noAutofit/>
          </a:bodyPr>
          <a:lstStyle/>
          <a:p>
            <a:pPr algn="ctr"/>
            <a:r>
              <a:rPr lang="en-US" b="1" u="sng" dirty="0">
                <a:solidFill>
                  <a:schemeClr val="bg1">
                    <a:lumMod val="95000"/>
                  </a:schemeClr>
                </a:solidFill>
                <a:latin typeface="Verdana" panose="020B0604030504040204" pitchFamily="34" charset="0"/>
                <a:ea typeface="Verdana" panose="020B0604030504040204" pitchFamily="34" charset="0"/>
              </a:rPr>
              <a:t>God keeps His promises.</a:t>
            </a:r>
          </a:p>
          <a:p>
            <a:pPr marR="0" algn="l" rtl="0"/>
            <a:r>
              <a:rPr lang="en-US" b="0" i="0" u="none" strike="noStrike" baseline="0" dirty="0">
                <a:solidFill>
                  <a:schemeClr val="bg1">
                    <a:lumMod val="95000"/>
                  </a:schemeClr>
                </a:solidFill>
                <a:latin typeface="Verdana" panose="020B0604030504040204" pitchFamily="34" charset="0"/>
                <a:ea typeface="Verdana" panose="020B0604030504040204" pitchFamily="34" charset="0"/>
              </a:rPr>
              <a:t>(2Pe 3:8)  But, beloved, do not forget this one thing, that with the Lord one day </a:t>
            </a:r>
            <a:r>
              <a:rPr lang="en-US" b="0" i="1" u="none" strike="noStrike" baseline="0" dirty="0">
                <a:solidFill>
                  <a:schemeClr val="bg1">
                    <a:lumMod val="95000"/>
                  </a:schemeClr>
                </a:solidFill>
                <a:latin typeface="Verdana" panose="020B0604030504040204" pitchFamily="34" charset="0"/>
                <a:ea typeface="Verdana" panose="020B0604030504040204" pitchFamily="34" charset="0"/>
              </a:rPr>
              <a:t>is</a:t>
            </a:r>
            <a:r>
              <a:rPr lang="en-US" b="0" i="0" u="none" strike="noStrike" baseline="0" dirty="0">
                <a:solidFill>
                  <a:schemeClr val="bg1">
                    <a:lumMod val="95000"/>
                  </a:schemeClr>
                </a:solidFill>
                <a:latin typeface="Verdana" panose="020B0604030504040204" pitchFamily="34" charset="0"/>
                <a:ea typeface="Verdana" panose="020B0604030504040204" pitchFamily="34" charset="0"/>
              </a:rPr>
              <a:t> as a thousand years, and a thousand years as one day.</a:t>
            </a:r>
          </a:p>
          <a:p>
            <a:pPr marR="0" algn="l" rtl="0"/>
            <a:r>
              <a:rPr lang="en-US" b="0" i="0" u="none" strike="noStrike" baseline="0" dirty="0">
                <a:solidFill>
                  <a:schemeClr val="bg1">
                    <a:lumMod val="95000"/>
                  </a:schemeClr>
                </a:solidFill>
                <a:latin typeface="Verdana" panose="020B0604030504040204" pitchFamily="34" charset="0"/>
                <a:ea typeface="Verdana" panose="020B0604030504040204" pitchFamily="34" charset="0"/>
              </a:rPr>
              <a:t>(2Pe 3:9)  The Lord is not slack concerning </a:t>
            </a:r>
            <a:r>
              <a:rPr lang="en-US" b="0" i="1" u="none" strike="noStrike" baseline="0" dirty="0">
                <a:solidFill>
                  <a:schemeClr val="bg1">
                    <a:lumMod val="95000"/>
                  </a:schemeClr>
                </a:solidFill>
                <a:latin typeface="Verdana" panose="020B0604030504040204" pitchFamily="34" charset="0"/>
                <a:ea typeface="Verdana" panose="020B0604030504040204" pitchFamily="34" charset="0"/>
              </a:rPr>
              <a:t>His</a:t>
            </a:r>
            <a:r>
              <a:rPr lang="en-US" b="0" i="0" u="none" strike="noStrike" baseline="0" dirty="0">
                <a:solidFill>
                  <a:schemeClr val="bg1">
                    <a:lumMod val="95000"/>
                  </a:schemeClr>
                </a:solidFill>
                <a:latin typeface="Verdana" panose="020B0604030504040204" pitchFamily="34" charset="0"/>
                <a:ea typeface="Verdana" panose="020B0604030504040204" pitchFamily="34" charset="0"/>
              </a:rPr>
              <a:t> promise, as some count slackness, but is longsuffering toward us, not willing that any should perish but that all should come to repentance.</a:t>
            </a:r>
          </a:p>
          <a:p>
            <a:r>
              <a:rPr lang="en-US" b="0" i="0" u="none" strike="noStrike" baseline="0" dirty="0">
                <a:solidFill>
                  <a:schemeClr val="bg1">
                    <a:lumMod val="95000"/>
                  </a:schemeClr>
                </a:solidFill>
                <a:latin typeface="Verdana" panose="020B0604030504040204" pitchFamily="34" charset="0"/>
              </a:rPr>
              <a:t>(Pro 16:25)  There is a way </a:t>
            </a:r>
            <a:r>
              <a:rPr lang="en-US" b="0" i="1" u="none" strike="noStrike" baseline="0" dirty="0">
                <a:solidFill>
                  <a:schemeClr val="bg1">
                    <a:lumMod val="95000"/>
                  </a:schemeClr>
                </a:solidFill>
                <a:latin typeface="Verdana" panose="020B0604030504040204" pitchFamily="34" charset="0"/>
              </a:rPr>
              <a:t>that seems</a:t>
            </a:r>
            <a:r>
              <a:rPr lang="en-US" b="0" i="0" u="none" strike="noStrike" baseline="0" dirty="0">
                <a:solidFill>
                  <a:schemeClr val="bg1">
                    <a:lumMod val="95000"/>
                  </a:schemeClr>
                </a:solidFill>
                <a:latin typeface="Verdana" panose="020B0604030504040204" pitchFamily="34" charset="0"/>
              </a:rPr>
              <a:t> right to a man, But its end </a:t>
            </a:r>
            <a:r>
              <a:rPr lang="en-US" b="0" i="1" u="none" strike="noStrike" baseline="0" dirty="0">
                <a:solidFill>
                  <a:schemeClr val="bg1">
                    <a:lumMod val="95000"/>
                  </a:schemeClr>
                </a:solidFill>
                <a:latin typeface="Verdana" panose="020B0604030504040204" pitchFamily="34" charset="0"/>
              </a:rPr>
              <a:t>is</a:t>
            </a:r>
            <a:r>
              <a:rPr lang="en-US" b="0" i="0" u="none" strike="noStrike" baseline="0" dirty="0">
                <a:solidFill>
                  <a:schemeClr val="bg1">
                    <a:lumMod val="95000"/>
                  </a:schemeClr>
                </a:solidFill>
                <a:latin typeface="Verdana" panose="020B0604030504040204" pitchFamily="34" charset="0"/>
              </a:rPr>
              <a:t> the way of death.</a:t>
            </a:r>
          </a:p>
        </p:txBody>
      </p:sp>
      <p:pic>
        <p:nvPicPr>
          <p:cNvPr id="4" name="Picture 3">
            <a:extLst>
              <a:ext uri="{FF2B5EF4-FFF2-40B4-BE49-F238E27FC236}">
                <a16:creationId xmlns:a16="http://schemas.microsoft.com/office/drawing/2014/main" id="{8536816B-9904-3560-2B0F-65A9CAAB5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316026" cy="1542473"/>
          </a:xfrm>
          <a:prstGeom prst="rect">
            <a:avLst/>
          </a:prstGeom>
        </p:spPr>
      </p:pic>
    </p:spTree>
    <p:extLst>
      <p:ext uri="{BB962C8B-B14F-4D97-AF65-F5344CB8AC3E}">
        <p14:creationId xmlns:p14="http://schemas.microsoft.com/office/powerpoint/2010/main" val="3423510681"/>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1268</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Broadway</vt:lpstr>
      <vt:lpstr>Calibri</vt:lpstr>
      <vt:lpstr>Calibri Light</vt:lpstr>
      <vt:lpstr>Verdana</vt:lpstr>
      <vt:lpstr>Office Theme</vt:lpstr>
      <vt:lpstr>Masks of Sin</vt:lpstr>
      <vt:lpstr>Introduction</vt:lpstr>
      <vt:lpstr>Sin wears a mask - - -  1. Do not judge.</vt:lpstr>
      <vt:lpstr>Sin wears a mask - - -  1. Do not judge.</vt:lpstr>
      <vt:lpstr>Sin wears a mask - - -  2. Of Pleasure.</vt:lpstr>
      <vt:lpstr>Sin wears a mask - - -  2. Of Pleasure.</vt:lpstr>
      <vt:lpstr>Sin wears a mask - - -  3. Pretending to be good.</vt:lpstr>
      <vt:lpstr>Sin wears a mask - - -  4. Making promises it can’t keep.</vt:lpstr>
      <vt:lpstr>Sin wears a mask - - -  4. Making promises it can’t keep.</vt:lpstr>
      <vt:lpstr>Sin wears a mask - - -  5. Of Popularity.</vt:lpstr>
      <vt:lpstr>Sin wears a mask - - -  6. Of being your servant.</vt:lpstr>
      <vt:lpstr>Sin wears a mask - - -  6. Of being your servant.</vt:lpstr>
      <vt:lpstr>Sin wears a mask - - -  7. Of living forever.</vt:lpstr>
      <vt:lpstr>Sin wears a mask - - -  7. Of living forever.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Masks of Sin</dc:title>
  <dc:creator>Account Update</dc:creator>
  <cp:lastModifiedBy>Account Update</cp:lastModifiedBy>
  <cp:revision>1</cp:revision>
  <dcterms:created xsi:type="dcterms:W3CDTF">2023-10-13T18:17:10Z</dcterms:created>
  <dcterms:modified xsi:type="dcterms:W3CDTF">2023-10-13T22:33:55Z</dcterms:modified>
</cp:coreProperties>
</file>