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1B322-890F-4529-B97C-4489439C23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Misconceptions About Deacons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4BC70-C137-4798-9AB4-4C7E9CAD2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4443983"/>
            <a:ext cx="6987645" cy="940817"/>
          </a:xfrm>
        </p:spPr>
        <p:txBody>
          <a:bodyPr>
            <a:normAutofit/>
          </a:bodyPr>
          <a:lstStyle/>
          <a:p>
            <a:r>
              <a:rPr lang="en-US" sz="4000" b="1" dirty="0"/>
              <a:t>Acts 6:1-4</a:t>
            </a:r>
          </a:p>
        </p:txBody>
      </p:sp>
    </p:spTree>
    <p:extLst>
      <p:ext uri="{BB962C8B-B14F-4D97-AF65-F5344CB8AC3E}">
        <p14:creationId xmlns:p14="http://schemas.microsoft.com/office/powerpoint/2010/main" val="202467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E9BDA-8A0A-49EE-8EF5-E7240F0F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32183"/>
          </a:xfrm>
        </p:spPr>
        <p:txBody>
          <a:bodyPr/>
          <a:lstStyle/>
          <a:p>
            <a:r>
              <a:rPr lang="en-US" dirty="0"/>
              <a:t>Acts 6:1-4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13F9-5925-4244-8F59-2FD213BFF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30017"/>
            <a:ext cx="10018713" cy="5227983"/>
          </a:xfrm>
        </p:spPr>
        <p:txBody>
          <a:bodyPr>
            <a:normAutofit/>
          </a:bodyPr>
          <a:lstStyle/>
          <a:p>
            <a:r>
              <a:rPr lang="en-US" sz="2800" dirty="0"/>
              <a:t>Now in those days, when </a:t>
            </a:r>
            <a:r>
              <a:rPr lang="en-US" sz="2800" i="1" dirty="0"/>
              <a:t>the number of</a:t>
            </a:r>
            <a:r>
              <a:rPr lang="en-US" sz="2800" dirty="0"/>
              <a:t> the disciples was multiplying, there arose a complaint against the Hebrews by the Hellenists, because their widows were neglected in the daily distribution.  2 Then the twelve summoned the multitude of the disciples and said, "It is not desirable that we should leave the word of God and serve tables.  3 Therefore, brethren, seek out from among you seven men of </a:t>
            </a:r>
            <a:r>
              <a:rPr lang="en-US" sz="2800" i="1" dirty="0"/>
              <a:t>good</a:t>
            </a:r>
            <a:r>
              <a:rPr lang="en-US" sz="2800" dirty="0"/>
              <a:t> reputation, full of the Holy Spirit and wisdom, whom we may appoint over this business;  4 but we will give ourselves continually to prayer and to the ministry of the word." </a:t>
            </a:r>
          </a:p>
        </p:txBody>
      </p:sp>
    </p:spTree>
    <p:extLst>
      <p:ext uri="{BB962C8B-B14F-4D97-AF65-F5344CB8AC3E}">
        <p14:creationId xmlns:p14="http://schemas.microsoft.com/office/powerpoint/2010/main" val="365329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22F6-AFEE-45D6-A7B4-407A40D3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276AE-2DFD-48B9-9056-06A95B46B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There is less information about Deacons</a:t>
            </a:r>
          </a:p>
          <a:p>
            <a:r>
              <a:rPr lang="en-US" sz="3600" b="1" dirty="0"/>
              <a:t>This has caused some to misunderstand who they are and what they are to do</a:t>
            </a:r>
          </a:p>
          <a:p>
            <a:r>
              <a:rPr lang="en-US" sz="3600" b="1" dirty="0"/>
              <a:t>Here are 5 misconceptions about deacons</a:t>
            </a:r>
          </a:p>
        </p:txBody>
      </p:sp>
    </p:spTree>
    <p:extLst>
      <p:ext uri="{BB962C8B-B14F-4D97-AF65-F5344CB8AC3E}">
        <p14:creationId xmlns:p14="http://schemas.microsoft.com/office/powerpoint/2010/main" val="75969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E849-A9DD-4EE2-9A44-A71B146E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DEACONS DO NOT HAVE AUTHORTIY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7AD8F-364A-4F50-A9E0-2F7A9F281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“Over this business” – gave them the authority  to buy food, organize cooks and servers, invite the Greek speaking widows to come and eat</a:t>
            </a:r>
          </a:p>
          <a:p>
            <a:r>
              <a:rPr lang="en-US" sz="2800" b="1" dirty="0"/>
              <a:t>Deacons had specific authority – “this business”</a:t>
            </a:r>
          </a:p>
          <a:p>
            <a:r>
              <a:rPr lang="en-US" sz="2800" b="1" dirty="0"/>
              <a:t>EXAMPLE – A deacon over the care and upkeep of the building does not need an elder meeting to by light bulbs or call a repair man if the AC is out.</a:t>
            </a:r>
          </a:p>
        </p:txBody>
      </p:sp>
    </p:spTree>
    <p:extLst>
      <p:ext uri="{BB962C8B-B14F-4D97-AF65-F5344CB8AC3E}">
        <p14:creationId xmlns:p14="http://schemas.microsoft.com/office/powerpoint/2010/main" val="241810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E849-A9DD-4EE2-9A44-A71B146E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THE WORK IS NOT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7AD8F-364A-4F50-A9E0-2F7A9F281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There are specific qualifications for deacons (1 Timothy 3:8-13)</a:t>
            </a:r>
          </a:p>
          <a:p>
            <a:r>
              <a:rPr lang="en-US" sz="2800" b="1" dirty="0"/>
              <a:t>They are in connection with the qualifications of elders.</a:t>
            </a:r>
          </a:p>
          <a:p>
            <a:r>
              <a:rPr lang="en-US" sz="2800" b="1" dirty="0"/>
              <a:t>Problem in Acts 6 occurred because there were no deacons to fill this needed and important role.</a:t>
            </a:r>
          </a:p>
          <a:p>
            <a:r>
              <a:rPr lang="en-US" sz="2800" b="1" dirty="0"/>
              <a:t>The work of deacons is to serve the congregation. All benefit from the important work they do.</a:t>
            </a:r>
          </a:p>
        </p:txBody>
      </p:sp>
    </p:spTree>
    <p:extLst>
      <p:ext uri="{BB962C8B-B14F-4D97-AF65-F5344CB8AC3E}">
        <p14:creationId xmlns:p14="http://schemas.microsoft.com/office/powerpoint/2010/main" val="233179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E849-A9DD-4EE2-9A44-A71B146E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– DEACONS ARE NOT “JUNIOR ELDERS”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7AD8F-364A-4F50-A9E0-2F7A9F281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There is not an automatic stepping stone to becoming an elder.</a:t>
            </a:r>
          </a:p>
          <a:p>
            <a:r>
              <a:rPr lang="en-US" sz="2800" b="1" dirty="0"/>
              <a:t>Many serve as elders without being a deacon. Many deacons serve without becoming an elder.</a:t>
            </a:r>
          </a:p>
          <a:p>
            <a:r>
              <a:rPr lang="en-US" sz="2800" b="1" dirty="0"/>
              <a:t>Both offices require faithful service to the church.</a:t>
            </a:r>
          </a:p>
        </p:txBody>
      </p:sp>
    </p:spTree>
    <p:extLst>
      <p:ext uri="{BB962C8B-B14F-4D97-AF65-F5344CB8AC3E}">
        <p14:creationId xmlns:p14="http://schemas.microsoft.com/office/powerpoint/2010/main" val="229058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E849-A9DD-4EE2-9A44-A71B146E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– DEACONS ARE OVER PHYSICAL AND TEMPORAL; ELDERS OVER SPIRITUAL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7AD8F-364A-4F50-A9E0-2F7A9F281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Elders often deal with physical and material matters. </a:t>
            </a:r>
          </a:p>
          <a:p>
            <a:pPr lvl="1"/>
            <a:r>
              <a:rPr lang="en-US" sz="2400" b="1" dirty="0"/>
              <a:t>Parking lots, metal roof, replace a furnace</a:t>
            </a:r>
          </a:p>
          <a:p>
            <a:pPr lvl="1"/>
            <a:endParaRPr lang="en-US" sz="2400" b="1" dirty="0"/>
          </a:p>
          <a:p>
            <a:r>
              <a:rPr lang="en-US" sz="2800" b="1" dirty="0"/>
              <a:t>Deacons often deal with spiritual things.</a:t>
            </a:r>
          </a:p>
          <a:p>
            <a:pPr lvl="1"/>
            <a:r>
              <a:rPr lang="en-US" sz="2400" b="1" dirty="0"/>
              <a:t>Literature and teachers of Bible class</a:t>
            </a:r>
          </a:p>
          <a:p>
            <a:pPr lvl="1"/>
            <a:r>
              <a:rPr lang="en-US" sz="2400" b="1" dirty="0"/>
              <a:t>Work with youth</a:t>
            </a:r>
          </a:p>
        </p:txBody>
      </p:sp>
    </p:spTree>
    <p:extLst>
      <p:ext uri="{BB962C8B-B14F-4D97-AF65-F5344CB8AC3E}">
        <p14:creationId xmlns:p14="http://schemas.microsoft.com/office/powerpoint/2010/main" val="291753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E849-A9DD-4EE2-9A44-A71B146E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– ELDERS AND DEACONS OVERSEE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7AD8F-364A-4F50-A9E0-2F7A9F281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This is not a joint venture.</a:t>
            </a:r>
          </a:p>
          <a:p>
            <a:r>
              <a:rPr lang="en-US" sz="2800" b="1" dirty="0"/>
              <a:t>Elders, deacons and others may meet to discuss and plan some area of work (material or spiritual)</a:t>
            </a:r>
          </a:p>
          <a:p>
            <a:r>
              <a:rPr lang="en-US" sz="2800" b="1" dirty="0"/>
              <a:t>Elders are specifically to oversee the work of the church.</a:t>
            </a:r>
          </a:p>
          <a:p>
            <a:r>
              <a:rPr lang="en-US" sz="2800" b="1" dirty="0"/>
              <a:t>Elders and deacons are not the “board of directors”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9280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38</TotalTime>
  <Words>441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Misconceptions About Deacons</vt:lpstr>
      <vt:lpstr>Acts 6:1-4</vt:lpstr>
      <vt:lpstr>Introduction</vt:lpstr>
      <vt:lpstr>1 – DEACONS DO NOT HAVE AUTHORTIY</vt:lpstr>
      <vt:lpstr>2 – THE WORK IS NOT IMPORTANT</vt:lpstr>
      <vt:lpstr>3 – DEACONS ARE NOT “JUNIOR ELDERS”</vt:lpstr>
      <vt:lpstr>4 – DEACONS ARE OVER PHYSICAL AND TEMPORAL; ELDERS OVER SPIRITUAL</vt:lpstr>
      <vt:lpstr>5 – ELDERS AND DEACONS OVERSEE THE CHURCH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Misconceptions About Deacons</dc:title>
  <dc:creator>Manly Luscommbe</dc:creator>
  <cp:lastModifiedBy>Manly Luscombe</cp:lastModifiedBy>
  <cp:revision>5</cp:revision>
  <dcterms:created xsi:type="dcterms:W3CDTF">2020-01-18T00:38:04Z</dcterms:created>
  <dcterms:modified xsi:type="dcterms:W3CDTF">2020-09-29T22:34:38Z</dcterms:modified>
</cp:coreProperties>
</file>