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854"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4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F6BCBE8-30B0-4476-8762-9236B142003A}" type="datetimeFigureOut">
              <a:rPr lang="en-US" smtClean="0"/>
              <a:pPr/>
              <a:t>11/15/2010</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6BCBE8-30B0-4476-8762-9236B142003A}" type="datetimeFigureOut">
              <a:rPr lang="en-US" smtClean="0"/>
              <a:pPr/>
              <a:t>11/15/2010</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6BCBE8-30B0-4476-8762-9236B142003A}" type="datetimeFigureOut">
              <a:rPr lang="en-US" smtClean="0"/>
              <a:pPr/>
              <a:t>11/15/2010</a:t>
            </a:fld>
            <a:endParaRPr lang="en-US" sz="1100" dirty="0">
              <a:solidFill>
                <a:schemeClr val="tx2"/>
              </a:solidFill>
            </a:endParaRPr>
          </a:p>
        </p:txBody>
      </p:sp>
      <p:sp>
        <p:nvSpPr>
          <p:cNvPr id="5" name="Footer Placeholder 4"/>
          <p:cNvSpPr>
            <a:spLocks noGrp="1"/>
          </p:cNvSpPr>
          <p:nvPr>
            <p:ph type="ftr" sz="quarter" idx="11"/>
          </p:nvPr>
        </p:nvSpPr>
        <p:spPr>
          <a:xfrm>
            <a:off x="2640597" y="6377459"/>
            <a:ext cx="3836404" cy="365125"/>
          </a:xfrm>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6BCBE8-30B0-4476-8762-9236B142003A}" type="datetimeFigureOut">
              <a:rPr lang="en-US" smtClean="0"/>
              <a:pPr/>
              <a:t>11/15/2010</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F6BCBE8-30B0-4476-8762-9236B142003A}" type="datetimeFigureOut">
              <a:rPr lang="en-US" smtClean="0"/>
              <a:pPr/>
              <a:t>11/15/2010</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6BCBE8-30B0-4476-8762-9236B142003A}" type="datetimeFigureOut">
              <a:rPr lang="en-US" smtClean="0"/>
              <a:pPr/>
              <a:t>11/15/2010</a:t>
            </a:fld>
            <a:endParaRPr lang="en-US" sz="1100" dirty="0">
              <a:solidFill>
                <a:schemeClr val="tx2"/>
              </a:solidFill>
            </a:endParaRPr>
          </a:p>
        </p:txBody>
      </p:sp>
      <p:sp>
        <p:nvSpPr>
          <p:cNvPr id="6" name="Footer Placeholder 5"/>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F6BCBE8-30B0-4476-8762-9236B142003A}" type="datetimeFigureOut">
              <a:rPr lang="en-US" smtClean="0"/>
              <a:pPr/>
              <a:t>11/15/2010</a:t>
            </a:fld>
            <a:endParaRPr lang="en-US" sz="1100" dirty="0">
              <a:solidFill>
                <a:schemeClr val="tx2"/>
              </a:solidFill>
            </a:endParaRPr>
          </a:p>
        </p:txBody>
      </p:sp>
      <p:sp>
        <p:nvSpPr>
          <p:cNvPr id="8" name="Footer Placeholder 7"/>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9" name="Slide Number Placeholder 8"/>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F6BCBE8-30B0-4476-8762-9236B142003A}" type="datetimeFigureOut">
              <a:rPr lang="en-US" smtClean="0"/>
              <a:pPr/>
              <a:t>11/15/2010</a:t>
            </a:fld>
            <a:endParaRPr lang="en-US" sz="1100" dirty="0">
              <a:solidFill>
                <a:schemeClr val="tx2"/>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5" name="Slide Number Placeholder 4"/>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6BCBE8-30B0-4476-8762-9236B142003A}" type="datetimeFigureOut">
              <a:rPr lang="en-US" smtClean="0"/>
              <a:pPr/>
              <a:t>11/15/2010</a:t>
            </a:fld>
            <a:endParaRPr lang="en-US" sz="1100" dirty="0">
              <a:solidFill>
                <a:schemeClr val="tx2"/>
              </a:solidFill>
            </a:endParaRPr>
          </a:p>
        </p:txBody>
      </p:sp>
      <p:sp>
        <p:nvSpPr>
          <p:cNvPr id="3" name="Footer Placeholder 2"/>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4" name="Slide Number Placeholder 3"/>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F6BCBE8-30B0-4476-8762-9236B142003A}" type="datetimeFigureOut">
              <a:rPr lang="en-US" smtClean="0"/>
              <a:pPr/>
              <a:t>11/15/2010</a:t>
            </a:fld>
            <a:endParaRPr lang="en-US" sz="1100" dirty="0">
              <a:solidFill>
                <a:schemeClr val="tx2"/>
              </a:solidFill>
            </a:endParaRPr>
          </a:p>
        </p:txBody>
      </p:sp>
      <p:sp>
        <p:nvSpPr>
          <p:cNvPr id="6" name="Footer Placeholder 5"/>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8F6BCBE8-30B0-4476-8762-9236B142003A}" type="datetimeFigureOut">
              <a:rPr lang="en-US" smtClean="0"/>
              <a:pPr/>
              <a:t>11/15/2010</a:t>
            </a:fld>
            <a:endParaRPr lang="en-US" sz="1100" dirty="0">
              <a:solidFill>
                <a:schemeClr val="tx2"/>
              </a:solidFill>
            </a:endParaRP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a:xfrm>
            <a:off x="8339328" y="1170432"/>
            <a:ext cx="733864" cy="201168"/>
          </a:xfrm>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F6BCBE8-30B0-4476-8762-9236B142003A}" type="datetimeFigureOut">
              <a:rPr lang="en-US" smtClean="0"/>
              <a:pPr/>
              <a:t>11/15/2010</a:t>
            </a:fld>
            <a:endParaRPr lang="en-US" sz="1100" dirty="0">
              <a:solidFill>
                <a:schemeClr val="tx2"/>
              </a:solidFill>
            </a:endParaRPr>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dissolve/>
  </p:transition>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archersclass.net/Books/Revelation.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BOOK OF REVELATION</a:t>
            </a:r>
            <a:endParaRPr lang="en-US" dirty="0"/>
          </a:p>
        </p:txBody>
      </p:sp>
      <p:sp>
        <p:nvSpPr>
          <p:cNvPr id="3" name="Subtitle 2"/>
          <p:cNvSpPr>
            <a:spLocks noGrp="1"/>
          </p:cNvSpPr>
          <p:nvPr>
            <p:ph type="subTitle" idx="1"/>
          </p:nvPr>
        </p:nvSpPr>
        <p:spPr/>
        <p:txBody>
          <a:bodyPr/>
          <a:lstStyle/>
          <a:p>
            <a:r>
              <a:rPr lang="en-US" dirty="0" smtClean="0"/>
              <a:t>Why do we know so little about this important book in the NT?</a:t>
            </a:r>
            <a:endParaRPr lang="en-US"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study Revelation</a:t>
            </a:r>
            <a:endParaRPr lang="en-US" dirty="0"/>
          </a:p>
        </p:txBody>
      </p:sp>
      <p:sp>
        <p:nvSpPr>
          <p:cNvPr id="3" name="Content Placeholder 2"/>
          <p:cNvSpPr>
            <a:spLocks noGrp="1"/>
          </p:cNvSpPr>
          <p:nvPr>
            <p:ph idx="1"/>
          </p:nvPr>
        </p:nvSpPr>
        <p:spPr/>
        <p:txBody>
          <a:bodyPr>
            <a:normAutofit/>
          </a:bodyPr>
          <a:lstStyle/>
          <a:p>
            <a:pPr>
              <a:buNone/>
            </a:pPr>
            <a:r>
              <a:rPr lang="en-US" b="1" dirty="0" smtClean="0"/>
              <a:t>3 – Their </a:t>
            </a:r>
            <a:r>
              <a:rPr lang="en-US" b="1" dirty="0" smtClean="0"/>
              <a:t>death is precious in His sight. </a:t>
            </a:r>
            <a:endParaRPr lang="en-US" dirty="0" smtClean="0"/>
          </a:p>
          <a:p>
            <a:r>
              <a:rPr lang="en-US" dirty="0" smtClean="0"/>
              <a:t>Then I heard a voice from heaven saying to me, "Write: 'Blessed </a:t>
            </a:r>
            <a:r>
              <a:rPr lang="en-US" i="1" dirty="0" smtClean="0"/>
              <a:t>are</a:t>
            </a:r>
            <a:r>
              <a:rPr lang="en-US" dirty="0" smtClean="0"/>
              <a:t> the dead who die in the Lord from now on.' " "Yes," says the Spirit, "that they may rest from their labors, and their works follow them." </a:t>
            </a:r>
            <a:r>
              <a:rPr lang="en-US" b="1" dirty="0" smtClean="0"/>
              <a:t>Revelation </a:t>
            </a:r>
            <a:r>
              <a:rPr lang="en-US" b="1" dirty="0" smtClean="0"/>
              <a:t>14:13</a:t>
            </a:r>
            <a:endParaRPr lang="en-US" dirty="0" smtClean="0"/>
          </a:p>
          <a:p>
            <a:pPr>
              <a:buNone/>
            </a:pPr>
            <a:endParaRPr lang="en-US" dirty="0" smtClean="0"/>
          </a:p>
          <a:p>
            <a:endParaRPr lang="en-US" dirty="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study Revelation</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3 – Their </a:t>
            </a:r>
            <a:r>
              <a:rPr lang="en-US" b="1" dirty="0" smtClean="0"/>
              <a:t>death is precious in His sight. </a:t>
            </a:r>
            <a:endParaRPr lang="en-US" dirty="0" smtClean="0"/>
          </a:p>
          <a:p>
            <a:r>
              <a:rPr lang="en-US" dirty="0" smtClean="0"/>
              <a:t>And I saw thrones, and they sat on them, and judgment was committed to them. Then </a:t>
            </a:r>
            <a:r>
              <a:rPr lang="en-US" i="1" dirty="0" smtClean="0"/>
              <a:t>I saw</a:t>
            </a:r>
            <a:r>
              <a:rPr lang="en-US" dirty="0" smtClean="0"/>
              <a:t> the souls of those who had been beheaded for their witness to Jesus and for the word of God, who had not worshiped the beast or his image, and had not received </a:t>
            </a:r>
            <a:r>
              <a:rPr lang="en-US" i="1" dirty="0" smtClean="0"/>
              <a:t>his</a:t>
            </a:r>
            <a:r>
              <a:rPr lang="en-US" dirty="0" smtClean="0"/>
              <a:t> mark on their foreheads or on their hands. And they lived and reigned with Christ for a thousand years. </a:t>
            </a:r>
            <a:r>
              <a:rPr lang="en-US" b="1" dirty="0" smtClean="0"/>
              <a:t>Revelation 20:4</a:t>
            </a:r>
            <a:endParaRPr lang="en-US" dirty="0" smtClean="0"/>
          </a:p>
          <a:p>
            <a:endParaRPr lang="en-US" dirty="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study Revelation</a:t>
            </a:r>
            <a:endParaRPr lang="en-US" dirty="0"/>
          </a:p>
        </p:txBody>
      </p:sp>
      <p:sp>
        <p:nvSpPr>
          <p:cNvPr id="3" name="Content Placeholder 2"/>
          <p:cNvSpPr>
            <a:spLocks noGrp="1"/>
          </p:cNvSpPr>
          <p:nvPr>
            <p:ph idx="1"/>
          </p:nvPr>
        </p:nvSpPr>
        <p:spPr>
          <a:xfrm>
            <a:off x="228600" y="1775191"/>
            <a:ext cx="8686800" cy="4854209"/>
          </a:xfrm>
        </p:spPr>
        <p:txBody>
          <a:bodyPr>
            <a:normAutofit fontScale="85000" lnSpcReduction="10000"/>
          </a:bodyPr>
          <a:lstStyle/>
          <a:p>
            <a:pPr>
              <a:buNone/>
            </a:pPr>
            <a:r>
              <a:rPr lang="en-US" b="1" dirty="0" smtClean="0"/>
              <a:t>4</a:t>
            </a:r>
            <a:r>
              <a:rPr lang="en-US" b="1" dirty="0" smtClean="0"/>
              <a:t> – </a:t>
            </a:r>
            <a:r>
              <a:rPr lang="en-US" b="1" dirty="0" smtClean="0"/>
              <a:t>Their final victory is assured. </a:t>
            </a:r>
            <a:endParaRPr lang="en-US" b="1" dirty="0" smtClean="0"/>
          </a:p>
          <a:p>
            <a:pPr>
              <a:buNone/>
            </a:pPr>
            <a:r>
              <a:rPr lang="en-US" b="1" baseline="30000" dirty="0" smtClean="0"/>
              <a:t>2</a:t>
            </a:r>
            <a:r>
              <a:rPr lang="en-US" dirty="0" smtClean="0"/>
              <a:t> And I saw </a:t>
            </a:r>
            <a:r>
              <a:rPr lang="en-US" i="1" dirty="0" smtClean="0"/>
              <a:t>something</a:t>
            </a:r>
            <a:r>
              <a:rPr lang="en-US" dirty="0" smtClean="0"/>
              <a:t> like a sea of glass mingled with fire, and those who have the </a:t>
            </a:r>
            <a:r>
              <a:rPr lang="en-US" b="1" dirty="0" smtClean="0"/>
              <a:t>victory</a:t>
            </a:r>
            <a:r>
              <a:rPr lang="en-US" dirty="0" smtClean="0"/>
              <a:t> over the beast, over his image and over his mark </a:t>
            </a:r>
            <a:r>
              <a:rPr lang="en-US" i="1" dirty="0" smtClean="0"/>
              <a:t>and</a:t>
            </a:r>
            <a:r>
              <a:rPr lang="en-US" dirty="0" smtClean="0"/>
              <a:t> over the number of his name, standing on the sea of glass, having harps of God. </a:t>
            </a:r>
            <a:r>
              <a:rPr lang="en-US" b="1" baseline="30000" dirty="0" smtClean="0"/>
              <a:t>3</a:t>
            </a:r>
            <a:r>
              <a:rPr lang="en-US" dirty="0" smtClean="0"/>
              <a:t> They sing the song of Moses, the servant of God, and the song of the Lamb, saying: "Great and marvelous </a:t>
            </a:r>
            <a:r>
              <a:rPr lang="en-US" i="1" dirty="0" smtClean="0"/>
              <a:t>are</a:t>
            </a:r>
            <a:r>
              <a:rPr lang="en-US" dirty="0" smtClean="0"/>
              <a:t> Your works, Lord God Almighty! Just and true </a:t>
            </a:r>
            <a:r>
              <a:rPr lang="en-US" i="1" dirty="0" smtClean="0"/>
              <a:t>are</a:t>
            </a:r>
            <a:r>
              <a:rPr lang="en-US" dirty="0" smtClean="0"/>
              <a:t> Your ways, O King of the saints! </a:t>
            </a:r>
            <a:r>
              <a:rPr lang="en-US" b="1" baseline="30000" dirty="0" smtClean="0"/>
              <a:t>4</a:t>
            </a:r>
            <a:r>
              <a:rPr lang="en-US" dirty="0" smtClean="0"/>
              <a:t> Who shall not fear You, O Lord, and glorify Your name? For </a:t>
            </a:r>
            <a:r>
              <a:rPr lang="en-US" i="1" dirty="0" smtClean="0"/>
              <a:t>You</a:t>
            </a:r>
            <a:r>
              <a:rPr lang="en-US" dirty="0" smtClean="0"/>
              <a:t> alone </a:t>
            </a:r>
            <a:r>
              <a:rPr lang="en-US" i="1" dirty="0" smtClean="0"/>
              <a:t>are</a:t>
            </a:r>
            <a:r>
              <a:rPr lang="en-US" dirty="0" smtClean="0"/>
              <a:t> holy. For all nations shall come and worship before You, For </a:t>
            </a:r>
            <a:r>
              <a:rPr lang="en-US" dirty="0" smtClean="0"/>
              <a:t>Your </a:t>
            </a:r>
            <a:r>
              <a:rPr lang="en-US" dirty="0" smtClean="0"/>
              <a:t>judgments have been manifested." </a:t>
            </a:r>
            <a:r>
              <a:rPr lang="en-US" b="1" dirty="0" smtClean="0"/>
              <a:t>Revelation </a:t>
            </a:r>
            <a:r>
              <a:rPr lang="en-US" b="1" dirty="0" smtClean="0"/>
              <a:t>15:2-4</a:t>
            </a:r>
            <a:endParaRPr lang="en-US" dirty="0" smtClean="0"/>
          </a:p>
          <a:p>
            <a:pPr>
              <a:buNone/>
            </a:pPr>
            <a:endParaRPr lang="en-US" dirty="0" smtClean="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study Revelation</a:t>
            </a:r>
            <a:endParaRPr lang="en-US" dirty="0"/>
          </a:p>
        </p:txBody>
      </p:sp>
      <p:sp>
        <p:nvSpPr>
          <p:cNvPr id="3" name="Content Placeholder 2"/>
          <p:cNvSpPr>
            <a:spLocks noGrp="1"/>
          </p:cNvSpPr>
          <p:nvPr>
            <p:ph idx="1"/>
          </p:nvPr>
        </p:nvSpPr>
        <p:spPr>
          <a:xfrm>
            <a:off x="228600" y="1775191"/>
            <a:ext cx="8686800" cy="4854209"/>
          </a:xfrm>
        </p:spPr>
        <p:txBody>
          <a:bodyPr>
            <a:normAutofit fontScale="85000" lnSpcReduction="10000"/>
          </a:bodyPr>
          <a:lstStyle/>
          <a:p>
            <a:pPr>
              <a:buNone/>
            </a:pPr>
            <a:r>
              <a:rPr lang="en-US" b="1" dirty="0" smtClean="0"/>
              <a:t>5 – </a:t>
            </a:r>
            <a:r>
              <a:rPr lang="en-US" b="1" dirty="0" smtClean="0"/>
              <a:t>Their blood will be avenged. </a:t>
            </a:r>
            <a:endParaRPr lang="en-US" dirty="0" smtClean="0"/>
          </a:p>
          <a:p>
            <a:pPr>
              <a:buNone/>
            </a:pPr>
            <a:r>
              <a:rPr lang="en-US" b="1" baseline="30000" dirty="0" smtClean="0"/>
              <a:t>9</a:t>
            </a:r>
            <a:r>
              <a:rPr lang="en-US" dirty="0" smtClean="0"/>
              <a:t> When He opened the fifth seal, I saw under the altar the souls of those who had been slain for the word of God and for the testimony which they held. </a:t>
            </a:r>
            <a:r>
              <a:rPr lang="en-US" b="1" baseline="30000" dirty="0" smtClean="0"/>
              <a:t>10</a:t>
            </a:r>
            <a:r>
              <a:rPr lang="en-US" dirty="0" smtClean="0"/>
              <a:t> And they cried with a loud voice, saying, "How long, O Lord, holy and true, until You judge and avenge our blood on those who dwell on the earth?" </a:t>
            </a:r>
            <a:r>
              <a:rPr lang="en-US" b="1" baseline="30000" dirty="0" smtClean="0"/>
              <a:t>11</a:t>
            </a:r>
            <a:r>
              <a:rPr lang="en-US" dirty="0" smtClean="0"/>
              <a:t> Then a white robe was given to each of them; and it was said to them that they should rest a little while longer, until both </a:t>
            </a:r>
            <a:r>
              <a:rPr lang="en-US" i="1" dirty="0" smtClean="0"/>
              <a:t>the number of</a:t>
            </a:r>
            <a:r>
              <a:rPr lang="en-US" dirty="0" smtClean="0"/>
              <a:t> their fellow servants and their brethren, who would be killed as they </a:t>
            </a:r>
            <a:r>
              <a:rPr lang="en-US" i="1" dirty="0" smtClean="0"/>
              <a:t>were,</a:t>
            </a:r>
            <a:r>
              <a:rPr lang="en-US" dirty="0" smtClean="0"/>
              <a:t> was completed. </a:t>
            </a:r>
            <a:r>
              <a:rPr lang="en-US" dirty="0" smtClean="0"/>
              <a:t/>
            </a:r>
            <a:br>
              <a:rPr lang="en-US" dirty="0" smtClean="0"/>
            </a:br>
            <a:r>
              <a:rPr lang="en-US" b="1" dirty="0" smtClean="0"/>
              <a:t>Revelation </a:t>
            </a:r>
            <a:r>
              <a:rPr lang="en-US" b="1" dirty="0" smtClean="0"/>
              <a:t>6:9-11</a:t>
            </a:r>
            <a:endParaRPr lang="en-US" dirty="0" smtClean="0"/>
          </a:p>
          <a:p>
            <a:pPr>
              <a:buNone/>
            </a:pPr>
            <a:endParaRPr lang="en-US" b="1" dirty="0" smtClean="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study Revelation</a:t>
            </a:r>
            <a:endParaRPr lang="en-US" dirty="0"/>
          </a:p>
        </p:txBody>
      </p:sp>
      <p:sp>
        <p:nvSpPr>
          <p:cNvPr id="3" name="Content Placeholder 2"/>
          <p:cNvSpPr>
            <a:spLocks noGrp="1"/>
          </p:cNvSpPr>
          <p:nvPr>
            <p:ph idx="1"/>
          </p:nvPr>
        </p:nvSpPr>
        <p:spPr>
          <a:xfrm>
            <a:off x="228600" y="1775191"/>
            <a:ext cx="8686800" cy="4854209"/>
          </a:xfrm>
        </p:spPr>
        <p:txBody>
          <a:bodyPr>
            <a:normAutofit lnSpcReduction="10000"/>
          </a:bodyPr>
          <a:lstStyle/>
          <a:p>
            <a:pPr>
              <a:buNone/>
            </a:pPr>
            <a:r>
              <a:rPr lang="en-US" b="1" dirty="0" smtClean="0"/>
              <a:t>5 – </a:t>
            </a:r>
            <a:r>
              <a:rPr lang="en-US" b="1" dirty="0" smtClean="0"/>
              <a:t>Their blood will be avenged. </a:t>
            </a:r>
            <a:endParaRPr lang="en-US" dirty="0" smtClean="0"/>
          </a:p>
          <a:p>
            <a:pPr>
              <a:buNone/>
            </a:pPr>
            <a:r>
              <a:rPr lang="en-US" u="sng" dirty="0" smtClean="0"/>
              <a:t>Sixth seal is the answer</a:t>
            </a:r>
            <a:r>
              <a:rPr lang="en-US" dirty="0" smtClean="0"/>
              <a:t> - </a:t>
            </a:r>
            <a:r>
              <a:rPr lang="en-US" b="1" baseline="30000" dirty="0" smtClean="0"/>
              <a:t>12</a:t>
            </a:r>
            <a:r>
              <a:rPr lang="en-US" dirty="0" smtClean="0"/>
              <a:t> I looked when He opened the sixth seal, and behold, there was a great earthquake; and the sun became black as sackcloth of hair, and the moon became like blood. </a:t>
            </a:r>
            <a:r>
              <a:rPr lang="en-US" b="1" baseline="30000" dirty="0" smtClean="0"/>
              <a:t>13</a:t>
            </a:r>
            <a:r>
              <a:rPr lang="en-US" dirty="0" smtClean="0"/>
              <a:t> And the stars of heaven fell to the earth, as a fig tree drops its late figs when it is shaken by a mighty wind. </a:t>
            </a:r>
            <a:r>
              <a:rPr lang="en-US" b="1" baseline="30000" dirty="0" smtClean="0"/>
              <a:t>14</a:t>
            </a:r>
            <a:r>
              <a:rPr lang="en-US" dirty="0" smtClean="0"/>
              <a:t> Then the sky receded as a scroll when it is rolled up, and every mountain and island was moved out of its place. </a:t>
            </a:r>
            <a:endParaRPr lang="en-US" b="1" dirty="0" smtClean="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study Revelation</a:t>
            </a:r>
            <a:endParaRPr lang="en-US" dirty="0"/>
          </a:p>
        </p:txBody>
      </p:sp>
      <p:sp>
        <p:nvSpPr>
          <p:cNvPr id="3" name="Content Placeholder 2"/>
          <p:cNvSpPr>
            <a:spLocks noGrp="1"/>
          </p:cNvSpPr>
          <p:nvPr>
            <p:ph idx="1"/>
          </p:nvPr>
        </p:nvSpPr>
        <p:spPr>
          <a:xfrm>
            <a:off x="228600" y="1775191"/>
            <a:ext cx="8686800" cy="4854209"/>
          </a:xfrm>
        </p:spPr>
        <p:txBody>
          <a:bodyPr>
            <a:normAutofit fontScale="92500"/>
          </a:bodyPr>
          <a:lstStyle/>
          <a:p>
            <a:pPr>
              <a:buNone/>
            </a:pPr>
            <a:r>
              <a:rPr lang="en-US" b="1" dirty="0" smtClean="0"/>
              <a:t>5 – </a:t>
            </a:r>
            <a:r>
              <a:rPr lang="en-US" b="1" dirty="0" smtClean="0"/>
              <a:t>Their blood will be avenged. </a:t>
            </a:r>
            <a:endParaRPr lang="en-US" dirty="0" smtClean="0"/>
          </a:p>
          <a:p>
            <a:pPr>
              <a:buNone/>
            </a:pPr>
            <a:r>
              <a:rPr lang="en-US" u="sng" dirty="0" smtClean="0"/>
              <a:t>Sixth seal is the answer</a:t>
            </a:r>
            <a:r>
              <a:rPr lang="en-US" dirty="0" smtClean="0"/>
              <a:t> - </a:t>
            </a:r>
            <a:r>
              <a:rPr lang="en-US" b="1" baseline="30000" dirty="0" smtClean="0"/>
              <a:t>15</a:t>
            </a:r>
            <a:r>
              <a:rPr lang="en-US" dirty="0" smtClean="0"/>
              <a:t> And the kings of the earth, the great men, the rich men, the commanders, the mighty men, every slave and every free man, hid themselves in the caves and in the rocks of the mountains, </a:t>
            </a:r>
            <a:r>
              <a:rPr lang="en-US" b="1" baseline="30000" dirty="0" smtClean="0"/>
              <a:t>16</a:t>
            </a:r>
            <a:r>
              <a:rPr lang="en-US" dirty="0" smtClean="0"/>
              <a:t> and said to the mountains and rocks, "Fall on us and hide us from the face of Him who sits on the throne and from the wrath of the Lamb! </a:t>
            </a:r>
            <a:r>
              <a:rPr lang="en-US" b="1" baseline="30000" dirty="0" smtClean="0"/>
              <a:t>17</a:t>
            </a:r>
            <a:r>
              <a:rPr lang="en-US" dirty="0" smtClean="0"/>
              <a:t> For the great day of His wrath has come, and who is able to stand?" </a:t>
            </a:r>
            <a:r>
              <a:rPr lang="en-US" b="1" dirty="0" smtClean="0"/>
              <a:t>Revelation </a:t>
            </a:r>
            <a:r>
              <a:rPr lang="en-US" b="1" dirty="0" smtClean="0"/>
              <a:t>6:12-17</a:t>
            </a:r>
            <a:endParaRPr lang="en-US" b="1" dirty="0" smtClean="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study Revelation</a:t>
            </a:r>
            <a:endParaRPr lang="en-US" dirty="0"/>
          </a:p>
        </p:txBody>
      </p:sp>
      <p:sp>
        <p:nvSpPr>
          <p:cNvPr id="3" name="Content Placeholder 2"/>
          <p:cNvSpPr>
            <a:spLocks noGrp="1"/>
          </p:cNvSpPr>
          <p:nvPr>
            <p:ph idx="1"/>
          </p:nvPr>
        </p:nvSpPr>
        <p:spPr>
          <a:xfrm>
            <a:off x="228600" y="1775191"/>
            <a:ext cx="8686800" cy="4854209"/>
          </a:xfrm>
        </p:spPr>
        <p:txBody>
          <a:bodyPr>
            <a:normAutofit/>
          </a:bodyPr>
          <a:lstStyle/>
          <a:p>
            <a:pPr>
              <a:buNone/>
            </a:pPr>
            <a:r>
              <a:rPr lang="en-US" b="1" dirty="0" smtClean="0"/>
              <a:t>6</a:t>
            </a:r>
            <a:r>
              <a:rPr lang="en-US" b="1" dirty="0" smtClean="0"/>
              <a:t> – </a:t>
            </a:r>
            <a:r>
              <a:rPr lang="en-US" b="1" dirty="0" smtClean="0"/>
              <a:t>Christ rules forever. </a:t>
            </a:r>
            <a:endParaRPr lang="en-US" b="1" dirty="0" smtClean="0"/>
          </a:p>
          <a:p>
            <a:pPr>
              <a:buNone/>
            </a:pPr>
            <a:r>
              <a:rPr lang="en-US" b="1" baseline="30000" dirty="0" smtClean="0"/>
              <a:t>11</a:t>
            </a:r>
            <a:r>
              <a:rPr lang="en-US" dirty="0" smtClean="0"/>
              <a:t> Then I looked, and I heard the voice of many angels around the throne, the living creatures, and the elders; and the number of them was ten thousand times ten thousand, and thousands of thousands, </a:t>
            </a:r>
            <a:r>
              <a:rPr lang="en-US" b="1" baseline="30000" dirty="0" smtClean="0"/>
              <a:t>12</a:t>
            </a:r>
            <a:r>
              <a:rPr lang="en-US" dirty="0" smtClean="0"/>
              <a:t> saying with a loud voice: "Worthy is the Lamb who was slain To receive power and riches and wisdom, And strength and honor and glory and blessing</a:t>
            </a:r>
            <a:r>
              <a:rPr lang="en-US" dirty="0" smtClean="0"/>
              <a:t>!“ </a:t>
            </a:r>
            <a:r>
              <a:rPr lang="en-US" b="1" dirty="0" smtClean="0"/>
              <a:t>Revelation 5:11-12</a:t>
            </a:r>
            <a:endParaRPr lang="en-US" b="1" dirty="0" smtClean="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study Revelation</a:t>
            </a:r>
            <a:endParaRPr lang="en-US" dirty="0"/>
          </a:p>
        </p:txBody>
      </p:sp>
      <p:sp>
        <p:nvSpPr>
          <p:cNvPr id="3" name="Content Placeholder 2"/>
          <p:cNvSpPr>
            <a:spLocks noGrp="1"/>
          </p:cNvSpPr>
          <p:nvPr>
            <p:ph idx="1"/>
          </p:nvPr>
        </p:nvSpPr>
        <p:spPr>
          <a:xfrm>
            <a:off x="228600" y="1775191"/>
            <a:ext cx="8686800" cy="4854209"/>
          </a:xfrm>
        </p:spPr>
        <p:txBody>
          <a:bodyPr>
            <a:normAutofit lnSpcReduction="10000"/>
          </a:bodyPr>
          <a:lstStyle/>
          <a:p>
            <a:pPr>
              <a:buNone/>
            </a:pPr>
            <a:r>
              <a:rPr lang="en-US" b="1" dirty="0" smtClean="0"/>
              <a:t>6</a:t>
            </a:r>
            <a:r>
              <a:rPr lang="en-US" b="1" dirty="0" smtClean="0"/>
              <a:t> – </a:t>
            </a:r>
            <a:r>
              <a:rPr lang="en-US" b="1" dirty="0" smtClean="0"/>
              <a:t>Christ rules forever. </a:t>
            </a:r>
            <a:endParaRPr lang="en-US" b="1" dirty="0" smtClean="0"/>
          </a:p>
          <a:p>
            <a:pPr>
              <a:buNone/>
            </a:pPr>
            <a:r>
              <a:rPr lang="en-US" b="1" baseline="30000" dirty="0" smtClean="0"/>
              <a:t>13</a:t>
            </a:r>
            <a:r>
              <a:rPr lang="en-US" dirty="0" smtClean="0"/>
              <a:t> And every creature which is in heaven and on the earth and under the earth and such as are in the sea, and all that are in them, I heard saying: "Blessing and honor and glory and power </a:t>
            </a:r>
            <a:r>
              <a:rPr lang="en-US" i="1" dirty="0" smtClean="0"/>
              <a:t>Be</a:t>
            </a:r>
            <a:r>
              <a:rPr lang="en-US" dirty="0" smtClean="0"/>
              <a:t> to Him who sits on the throne, And to the Lamb, forever and ever!" </a:t>
            </a:r>
            <a:r>
              <a:rPr lang="en-US" b="1" baseline="30000" dirty="0" smtClean="0"/>
              <a:t>14</a:t>
            </a:r>
            <a:r>
              <a:rPr lang="en-US" dirty="0" smtClean="0"/>
              <a:t> Then the four living creatures said, "Amen!" And the twenty-four elders fell down and worshiped Him who lives forever and ever. </a:t>
            </a:r>
            <a:r>
              <a:rPr lang="en-US" b="1" dirty="0" smtClean="0"/>
              <a:t>Revelation 5:13-14</a:t>
            </a:r>
            <a:endParaRPr lang="en-US" b="1" dirty="0" smtClean="0"/>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study Revelation</a:t>
            </a:r>
            <a:endParaRPr lang="en-US" dirty="0"/>
          </a:p>
        </p:txBody>
      </p:sp>
      <p:sp>
        <p:nvSpPr>
          <p:cNvPr id="3" name="Content Placeholder 2"/>
          <p:cNvSpPr>
            <a:spLocks noGrp="1"/>
          </p:cNvSpPr>
          <p:nvPr>
            <p:ph idx="1"/>
          </p:nvPr>
        </p:nvSpPr>
        <p:spPr>
          <a:xfrm>
            <a:off x="228600" y="1775191"/>
            <a:ext cx="8686800" cy="4854209"/>
          </a:xfrm>
        </p:spPr>
        <p:txBody>
          <a:bodyPr>
            <a:normAutofit/>
          </a:bodyPr>
          <a:lstStyle/>
          <a:p>
            <a:pPr>
              <a:buNone/>
            </a:pPr>
            <a:r>
              <a:rPr lang="en-US" b="1" dirty="0" smtClean="0"/>
              <a:t>7 – </a:t>
            </a:r>
            <a:r>
              <a:rPr lang="en-US" b="1" dirty="0" smtClean="0"/>
              <a:t>Christ is coming again to receive His own. </a:t>
            </a:r>
            <a:endParaRPr lang="en-US" b="1" dirty="0" smtClean="0"/>
          </a:p>
          <a:p>
            <a:pPr>
              <a:buNone/>
            </a:pPr>
            <a:r>
              <a:rPr lang="en-US" b="1" baseline="30000" dirty="0" smtClean="0"/>
              <a:t>12</a:t>
            </a:r>
            <a:r>
              <a:rPr lang="en-US" dirty="0" smtClean="0"/>
              <a:t> "And behold, I am coming quickly, and My reward </a:t>
            </a:r>
            <a:r>
              <a:rPr lang="en-US" i="1" dirty="0" smtClean="0"/>
              <a:t>is</a:t>
            </a:r>
            <a:r>
              <a:rPr lang="en-US" dirty="0" smtClean="0"/>
              <a:t> with Me, to give to every one according to his work. </a:t>
            </a:r>
            <a:r>
              <a:rPr lang="en-US" b="1" baseline="30000" dirty="0" smtClean="0"/>
              <a:t>13</a:t>
            </a:r>
            <a:r>
              <a:rPr lang="en-US" dirty="0" smtClean="0"/>
              <a:t> I am the Alpha and the Omega, </a:t>
            </a:r>
            <a:r>
              <a:rPr lang="en-US" i="1" dirty="0" smtClean="0"/>
              <a:t>the</a:t>
            </a:r>
            <a:r>
              <a:rPr lang="en-US" dirty="0" smtClean="0"/>
              <a:t> Beginning and </a:t>
            </a:r>
            <a:r>
              <a:rPr lang="en-US" i="1" dirty="0" smtClean="0"/>
              <a:t>the</a:t>
            </a:r>
            <a:r>
              <a:rPr lang="en-US" dirty="0" smtClean="0"/>
              <a:t> End, the First and the Last." </a:t>
            </a:r>
            <a:r>
              <a:rPr lang="en-US" b="1" baseline="30000" dirty="0" smtClean="0"/>
              <a:t>14</a:t>
            </a:r>
            <a:r>
              <a:rPr lang="en-US" dirty="0" smtClean="0"/>
              <a:t> Blessed </a:t>
            </a:r>
            <a:r>
              <a:rPr lang="en-US" i="1" dirty="0" smtClean="0"/>
              <a:t>are</a:t>
            </a:r>
            <a:r>
              <a:rPr lang="en-US" dirty="0" smtClean="0"/>
              <a:t> those who do His commandments, that they may have the right to the tree of life, and may enter through the gates into the city</a:t>
            </a:r>
            <a:r>
              <a:rPr lang="en-US" dirty="0" smtClean="0"/>
              <a:t>. </a:t>
            </a:r>
            <a:r>
              <a:rPr lang="en-US" b="1" dirty="0" smtClean="0"/>
              <a:t>Revelation 22:12-14</a:t>
            </a: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study Revelation</a:t>
            </a:r>
            <a:endParaRPr lang="en-US" dirty="0"/>
          </a:p>
        </p:txBody>
      </p:sp>
      <p:sp>
        <p:nvSpPr>
          <p:cNvPr id="3" name="Content Placeholder 2"/>
          <p:cNvSpPr>
            <a:spLocks noGrp="1"/>
          </p:cNvSpPr>
          <p:nvPr>
            <p:ph idx="1"/>
          </p:nvPr>
        </p:nvSpPr>
        <p:spPr>
          <a:xfrm>
            <a:off x="228600" y="1600201"/>
            <a:ext cx="8686800" cy="5029200"/>
          </a:xfrm>
        </p:spPr>
        <p:txBody>
          <a:bodyPr>
            <a:normAutofit fontScale="92500" lnSpcReduction="10000"/>
          </a:bodyPr>
          <a:lstStyle/>
          <a:p>
            <a:pPr>
              <a:buNone/>
            </a:pPr>
            <a:r>
              <a:rPr lang="en-US" b="1" dirty="0" smtClean="0"/>
              <a:t>7 – </a:t>
            </a:r>
            <a:r>
              <a:rPr lang="en-US" b="1" dirty="0" smtClean="0"/>
              <a:t>Christ is coming again to receive His own. </a:t>
            </a:r>
            <a:endParaRPr lang="en-US" b="1" dirty="0" smtClean="0"/>
          </a:p>
          <a:p>
            <a:pPr>
              <a:buNone/>
            </a:pPr>
            <a:r>
              <a:rPr lang="en-US" b="1" baseline="30000" dirty="0" smtClean="0"/>
              <a:t>15</a:t>
            </a:r>
            <a:r>
              <a:rPr lang="en-US" dirty="0" smtClean="0"/>
              <a:t> But outside </a:t>
            </a:r>
            <a:r>
              <a:rPr lang="en-US" i="1" dirty="0" smtClean="0"/>
              <a:t>are</a:t>
            </a:r>
            <a:r>
              <a:rPr lang="en-US" dirty="0" smtClean="0"/>
              <a:t> dogs and sorcerers and sexually immoral and murderers and idolaters, and whoever loves and practices a lie. </a:t>
            </a:r>
            <a:r>
              <a:rPr lang="en-US" b="1" baseline="30000" dirty="0" smtClean="0"/>
              <a:t>16</a:t>
            </a:r>
            <a:r>
              <a:rPr lang="en-US" dirty="0" smtClean="0"/>
              <a:t> "I, Jesus, have sent My angel to testify to you these things in the churches. I am the Root and the Offspring of David, the Bright and Morning Star." </a:t>
            </a:r>
            <a:r>
              <a:rPr lang="en-US" b="1" baseline="30000" dirty="0" smtClean="0"/>
              <a:t>17</a:t>
            </a:r>
            <a:r>
              <a:rPr lang="en-US" dirty="0" smtClean="0"/>
              <a:t> And the Spirit and the bride say, "Come!" And let him who hears say, "Come!" And let him who thirsts come. Whoever desires, let him take the water of life freely</a:t>
            </a:r>
            <a:r>
              <a:rPr lang="en-US" dirty="0" smtClean="0"/>
              <a:t>. </a:t>
            </a:r>
            <a:br>
              <a:rPr lang="en-US" dirty="0" smtClean="0"/>
            </a:br>
            <a:r>
              <a:rPr lang="en-US" b="1" dirty="0" smtClean="0"/>
              <a:t>Revelation 22:15-17</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1:1-3</a:t>
            </a:r>
            <a:endParaRPr lang="en-US" dirty="0"/>
          </a:p>
        </p:txBody>
      </p:sp>
      <p:sp>
        <p:nvSpPr>
          <p:cNvPr id="3" name="Content Placeholder 2"/>
          <p:cNvSpPr>
            <a:spLocks noGrp="1"/>
          </p:cNvSpPr>
          <p:nvPr>
            <p:ph idx="1"/>
          </p:nvPr>
        </p:nvSpPr>
        <p:spPr/>
        <p:txBody>
          <a:bodyPr>
            <a:normAutofit lnSpcReduction="10000"/>
          </a:bodyPr>
          <a:lstStyle/>
          <a:p>
            <a:r>
              <a:rPr lang="en-US" dirty="0" smtClean="0"/>
              <a:t> </a:t>
            </a:r>
            <a:r>
              <a:rPr lang="en-US" b="1" baseline="30000" dirty="0" smtClean="0"/>
              <a:t>1</a:t>
            </a:r>
            <a:r>
              <a:rPr lang="en-US" dirty="0" smtClean="0"/>
              <a:t> The Revelation of Jesus Christ, which God gave Him to show His servants--things which must shortly take place. And He sent and signified </a:t>
            </a:r>
            <a:r>
              <a:rPr lang="en-US" i="1" dirty="0" smtClean="0"/>
              <a:t>it</a:t>
            </a:r>
            <a:r>
              <a:rPr lang="en-US" dirty="0" smtClean="0"/>
              <a:t> by His angel to His servant John, </a:t>
            </a:r>
            <a:r>
              <a:rPr lang="en-US" b="1" baseline="30000" dirty="0" smtClean="0"/>
              <a:t>2</a:t>
            </a:r>
            <a:r>
              <a:rPr lang="en-US" dirty="0" smtClean="0"/>
              <a:t> who bore witness to the word of God, and to the testimony of Jesus Christ, to all things that he saw. </a:t>
            </a:r>
            <a:r>
              <a:rPr lang="en-US" b="1" baseline="30000" dirty="0" smtClean="0"/>
              <a:t>3</a:t>
            </a:r>
            <a:r>
              <a:rPr lang="en-US" dirty="0" smtClean="0"/>
              <a:t> Blessed </a:t>
            </a:r>
            <a:r>
              <a:rPr lang="en-US" i="1" dirty="0" smtClean="0"/>
              <a:t>is</a:t>
            </a:r>
            <a:r>
              <a:rPr lang="en-US" dirty="0" smtClean="0"/>
              <a:t> he who reads and those who hear the words of this prophecy, and keep those things which are written in it; for the time </a:t>
            </a:r>
            <a:r>
              <a:rPr lang="en-US" i="1" dirty="0" smtClean="0"/>
              <a:t>is</a:t>
            </a:r>
            <a:r>
              <a:rPr lang="en-US" dirty="0" smtClean="0"/>
              <a:t> near</a:t>
            </a:r>
            <a:r>
              <a:rPr lang="en-US" dirty="0" smtClean="0"/>
              <a:t>.</a:t>
            </a:r>
            <a:endParaRPr lang="en-US" dirty="0" smtClean="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Promises a Blessing</a:t>
            </a:r>
            <a:endParaRPr lang="en-US" dirty="0"/>
          </a:p>
        </p:txBody>
      </p:sp>
      <p:sp>
        <p:nvSpPr>
          <p:cNvPr id="3" name="Content Placeholder 2"/>
          <p:cNvSpPr>
            <a:spLocks noGrp="1"/>
          </p:cNvSpPr>
          <p:nvPr>
            <p:ph idx="1"/>
          </p:nvPr>
        </p:nvSpPr>
        <p:spPr/>
        <p:txBody>
          <a:bodyPr/>
          <a:lstStyle/>
          <a:p>
            <a:r>
              <a:rPr lang="en-US" dirty="0" smtClean="0"/>
              <a:t>On those who </a:t>
            </a:r>
            <a:r>
              <a:rPr lang="en-US" b="1" dirty="0" smtClean="0"/>
              <a:t>READ</a:t>
            </a:r>
          </a:p>
          <a:p>
            <a:r>
              <a:rPr lang="en-US" dirty="0" smtClean="0"/>
              <a:t>On those who </a:t>
            </a:r>
            <a:r>
              <a:rPr lang="en-US" b="1" dirty="0" smtClean="0"/>
              <a:t>HEAR</a:t>
            </a:r>
          </a:p>
          <a:p>
            <a:r>
              <a:rPr lang="en-US" dirty="0" smtClean="0"/>
              <a:t>On those who </a:t>
            </a:r>
            <a:r>
              <a:rPr lang="en-US" b="1" dirty="0" smtClean="0"/>
              <a:t>KEEP</a:t>
            </a:r>
          </a:p>
          <a:p>
            <a:r>
              <a:rPr lang="en-US" dirty="0" smtClean="0"/>
              <a:t>Revelation is part of God’s inspired Word.</a:t>
            </a:r>
          </a:p>
          <a:p>
            <a:r>
              <a:rPr lang="en-US" dirty="0" smtClean="0"/>
              <a:t>We must not pick and choose what parts of the Bible to read and what parts to skip and ignore.</a:t>
            </a:r>
          </a:p>
          <a:p>
            <a:r>
              <a:rPr lang="en-US" dirty="0" smtClean="0"/>
              <a:t>Will you be part of the final victory?</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lvl="0"/>
            <a:r>
              <a:rPr lang="en-US" dirty="0" smtClean="0"/>
              <a:t>We often avoid the study of this book – too </a:t>
            </a:r>
            <a:r>
              <a:rPr lang="en-US" dirty="0" smtClean="0"/>
              <a:t>difficult, can’t understand it</a:t>
            </a:r>
            <a:br>
              <a:rPr lang="en-US" dirty="0" smtClean="0"/>
            </a:br>
            <a:endParaRPr lang="en-US" sz="1800" dirty="0" smtClean="0"/>
          </a:p>
          <a:p>
            <a:pPr lvl="0"/>
            <a:r>
              <a:rPr lang="en-US" dirty="0" smtClean="0"/>
              <a:t>God promises a 3-fold blessing on those who:</a:t>
            </a:r>
            <a:endParaRPr lang="en-US" sz="1800" dirty="0" smtClean="0"/>
          </a:p>
          <a:p>
            <a:pPr lvl="1"/>
            <a:r>
              <a:rPr lang="en-US" b="1" dirty="0" smtClean="0"/>
              <a:t>Read</a:t>
            </a:r>
            <a:r>
              <a:rPr lang="en-US" dirty="0" smtClean="0"/>
              <a:t> – public oral reading of this book</a:t>
            </a:r>
            <a:endParaRPr lang="en-US" sz="1600" dirty="0" smtClean="0"/>
          </a:p>
          <a:p>
            <a:pPr lvl="1"/>
            <a:r>
              <a:rPr lang="en-US" b="1" dirty="0" smtClean="0"/>
              <a:t>Hear</a:t>
            </a:r>
            <a:r>
              <a:rPr lang="en-US" dirty="0" smtClean="0"/>
              <a:t> – listens to the words being read</a:t>
            </a:r>
            <a:endParaRPr lang="en-US" sz="1600" dirty="0" smtClean="0"/>
          </a:p>
          <a:p>
            <a:pPr lvl="1"/>
            <a:r>
              <a:rPr lang="en-US" b="1" dirty="0" smtClean="0"/>
              <a:t>Keep</a:t>
            </a:r>
            <a:r>
              <a:rPr lang="en-US" dirty="0" smtClean="0"/>
              <a:t> – obey the commands in this book</a:t>
            </a:r>
            <a:endParaRPr lang="en-US" sz="1600" dirty="0" smtClean="0"/>
          </a:p>
          <a:p>
            <a:endParaRPr lang="en-US"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lvl="0"/>
            <a:r>
              <a:rPr lang="en-US" dirty="0" smtClean="0"/>
              <a:t>In one sermon I can not cover all the details of the book of Revelation.</a:t>
            </a:r>
          </a:p>
          <a:p>
            <a:pPr lvl="0"/>
            <a:r>
              <a:rPr lang="en-US" dirty="0" smtClean="0"/>
              <a:t>A few years ago I wrote a commentary on this book – available on my website  </a:t>
            </a:r>
            <a:r>
              <a:rPr lang="en-US" sz="2800" u="sng" dirty="0" smtClean="0">
                <a:hlinkClick r:id="rId2"/>
              </a:rPr>
              <a:t>http://searchersclass.net/Books/Revelation.htm</a:t>
            </a:r>
            <a:r>
              <a:rPr lang="en-US" sz="2800" dirty="0" smtClean="0"/>
              <a:t> </a:t>
            </a:r>
          </a:p>
          <a:p>
            <a:r>
              <a:rPr lang="en-US" dirty="0" smtClean="0"/>
              <a:t>I want to examine the purpose of this book.</a:t>
            </a:r>
            <a:endParaRPr lang="en-US"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Revelation of Jesus Christ</a:t>
            </a:r>
            <a:endParaRPr lang="en-US" dirty="0"/>
          </a:p>
        </p:txBody>
      </p:sp>
      <p:sp>
        <p:nvSpPr>
          <p:cNvPr id="3" name="Content Placeholder 2"/>
          <p:cNvSpPr>
            <a:spLocks noGrp="1"/>
          </p:cNvSpPr>
          <p:nvPr>
            <p:ph idx="1"/>
          </p:nvPr>
        </p:nvSpPr>
        <p:spPr/>
        <p:txBody>
          <a:bodyPr/>
          <a:lstStyle/>
          <a:p>
            <a:r>
              <a:rPr lang="en-US" sz="3600" b="1" dirty="0" smtClean="0"/>
              <a:t>NOTE: </a:t>
            </a:r>
            <a:r>
              <a:rPr lang="en-US" sz="3600" dirty="0" smtClean="0"/>
              <a:t>Singular “revelation” – This is not the book of “Revelations.”</a:t>
            </a:r>
          </a:p>
          <a:p>
            <a:r>
              <a:rPr lang="en-US" sz="3600" b="1" dirty="0" smtClean="0"/>
              <a:t>“Revelation” </a:t>
            </a:r>
            <a:r>
              <a:rPr lang="en-US" sz="3600" b="1" dirty="0" smtClean="0"/>
              <a:t>means:</a:t>
            </a:r>
            <a:endParaRPr lang="en-US" sz="3600" dirty="0" smtClean="0"/>
          </a:p>
          <a:p>
            <a:pPr lvl="0"/>
            <a:r>
              <a:rPr lang="en-US" sz="3600" dirty="0" smtClean="0"/>
              <a:t>To reveal, open the curtain</a:t>
            </a:r>
          </a:p>
          <a:p>
            <a:pPr lvl="0"/>
            <a:r>
              <a:rPr lang="en-US" sz="3600" dirty="0" smtClean="0"/>
              <a:t>We are allowed to see what had been hidden</a:t>
            </a:r>
          </a:p>
          <a:p>
            <a:endParaRPr lang="en-US"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study Revelation</a:t>
            </a:r>
            <a:endParaRPr lang="en-US" dirty="0"/>
          </a:p>
        </p:txBody>
      </p:sp>
      <p:sp>
        <p:nvSpPr>
          <p:cNvPr id="3" name="Content Placeholder 2"/>
          <p:cNvSpPr>
            <a:spLocks noGrp="1"/>
          </p:cNvSpPr>
          <p:nvPr>
            <p:ph idx="1"/>
          </p:nvPr>
        </p:nvSpPr>
        <p:spPr/>
        <p:txBody>
          <a:bodyPr>
            <a:normAutofit/>
          </a:bodyPr>
          <a:lstStyle/>
          <a:p>
            <a:pPr>
              <a:buNone/>
            </a:pPr>
            <a:r>
              <a:rPr lang="en-US" b="1" dirty="0" smtClean="0"/>
              <a:t>1 – God </a:t>
            </a:r>
            <a:r>
              <a:rPr lang="en-US" b="1" dirty="0" smtClean="0"/>
              <a:t>sees their tears, pain and persecution. </a:t>
            </a:r>
            <a:endParaRPr lang="en-US" dirty="0" smtClean="0"/>
          </a:p>
          <a:p>
            <a:r>
              <a:rPr lang="en-US" dirty="0" smtClean="0"/>
              <a:t>for the Lamb who is in the midst of the throne will shepherd them and lead them to living fountains of waters. And God will wipe away every tear from their eyes." </a:t>
            </a:r>
            <a:r>
              <a:rPr lang="en-US" b="1" dirty="0" smtClean="0"/>
              <a:t>Revelation </a:t>
            </a:r>
            <a:r>
              <a:rPr lang="en-US" b="1" dirty="0" smtClean="0"/>
              <a:t>7:17</a:t>
            </a:r>
            <a:endParaRPr lang="en-US" dirty="0" smtClean="0"/>
          </a:p>
          <a:p>
            <a:endParaRPr lang="en-US"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study Revelation</a:t>
            </a:r>
            <a:endParaRPr lang="en-US" dirty="0"/>
          </a:p>
        </p:txBody>
      </p:sp>
      <p:sp>
        <p:nvSpPr>
          <p:cNvPr id="3" name="Content Placeholder 2"/>
          <p:cNvSpPr>
            <a:spLocks noGrp="1"/>
          </p:cNvSpPr>
          <p:nvPr>
            <p:ph idx="1"/>
          </p:nvPr>
        </p:nvSpPr>
        <p:spPr/>
        <p:txBody>
          <a:bodyPr>
            <a:normAutofit/>
          </a:bodyPr>
          <a:lstStyle/>
          <a:p>
            <a:pPr>
              <a:buNone/>
            </a:pPr>
            <a:r>
              <a:rPr lang="en-US" b="1" dirty="0" smtClean="0"/>
              <a:t>1 – God sees their tears, pain and persecution. </a:t>
            </a:r>
            <a:endParaRPr lang="en-US" dirty="0" smtClean="0"/>
          </a:p>
          <a:p>
            <a:r>
              <a:rPr lang="en-US" dirty="0" smtClean="0"/>
              <a:t>And </a:t>
            </a:r>
            <a:r>
              <a:rPr lang="en-US" dirty="0" smtClean="0"/>
              <a:t>God will wipe away every tear from their eyes; there shall be no more death, nor sorrow, nor crying. There shall be no more pain, for the former things have passed away." </a:t>
            </a:r>
            <a:r>
              <a:rPr lang="en-US" b="1" dirty="0" smtClean="0"/>
              <a:t>Revelation </a:t>
            </a:r>
            <a:r>
              <a:rPr lang="en-US" b="1" dirty="0" smtClean="0"/>
              <a:t>21:4</a:t>
            </a:r>
            <a:endParaRPr lang="en-US" dirty="0" smtClean="0"/>
          </a:p>
          <a:p>
            <a:endParaRPr lang="en-US"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study Revelation</a:t>
            </a:r>
            <a:endParaRPr lang="en-US" dirty="0"/>
          </a:p>
        </p:txBody>
      </p:sp>
      <p:sp>
        <p:nvSpPr>
          <p:cNvPr id="3" name="Content Placeholder 2"/>
          <p:cNvSpPr>
            <a:spLocks noGrp="1"/>
          </p:cNvSpPr>
          <p:nvPr>
            <p:ph idx="1"/>
          </p:nvPr>
        </p:nvSpPr>
        <p:spPr/>
        <p:txBody>
          <a:bodyPr>
            <a:normAutofit/>
          </a:bodyPr>
          <a:lstStyle/>
          <a:p>
            <a:pPr>
              <a:buNone/>
            </a:pPr>
            <a:r>
              <a:rPr lang="en-US" b="1" dirty="0" smtClean="0"/>
              <a:t>2 – Their prayers </a:t>
            </a:r>
            <a:r>
              <a:rPr lang="en-US" b="1" dirty="0" smtClean="0"/>
              <a:t>rule the world. </a:t>
            </a:r>
            <a:endParaRPr lang="en-US" dirty="0" smtClean="0"/>
          </a:p>
          <a:p>
            <a:r>
              <a:rPr lang="en-US" dirty="0" smtClean="0"/>
              <a:t>Now when He had taken the scroll, the four living creatures and the twenty-four elders fell down before the Lamb, each having a harp, and golden bowls full of incense, which are the prayers of the saints. </a:t>
            </a:r>
            <a:r>
              <a:rPr lang="en-US" b="1" dirty="0" smtClean="0"/>
              <a:t>Revelation </a:t>
            </a:r>
            <a:r>
              <a:rPr lang="en-US" b="1" dirty="0" smtClean="0"/>
              <a:t>5:8</a:t>
            </a:r>
          </a:p>
          <a:p>
            <a:pPr>
              <a:buNone/>
            </a:pPr>
            <a:endParaRPr lang="en-US" dirty="0" smtClean="0"/>
          </a:p>
          <a:p>
            <a:endParaRPr lang="en-US"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study Revelation</a:t>
            </a:r>
            <a:endParaRPr lang="en-US" dirty="0"/>
          </a:p>
        </p:txBody>
      </p:sp>
      <p:sp>
        <p:nvSpPr>
          <p:cNvPr id="3" name="Content Placeholder 2"/>
          <p:cNvSpPr>
            <a:spLocks noGrp="1"/>
          </p:cNvSpPr>
          <p:nvPr>
            <p:ph idx="1"/>
          </p:nvPr>
        </p:nvSpPr>
        <p:spPr/>
        <p:txBody>
          <a:bodyPr>
            <a:normAutofit/>
          </a:bodyPr>
          <a:lstStyle/>
          <a:p>
            <a:pPr>
              <a:buNone/>
            </a:pPr>
            <a:r>
              <a:rPr lang="en-US" b="1" dirty="0" smtClean="0"/>
              <a:t>2 – Their prayers </a:t>
            </a:r>
            <a:r>
              <a:rPr lang="en-US" b="1" dirty="0" smtClean="0"/>
              <a:t>rule the world. </a:t>
            </a:r>
            <a:endParaRPr lang="en-US" dirty="0" smtClean="0"/>
          </a:p>
          <a:p>
            <a:r>
              <a:rPr lang="en-US" b="1" baseline="30000" dirty="0" smtClean="0"/>
              <a:t>3</a:t>
            </a:r>
            <a:r>
              <a:rPr lang="en-US" dirty="0" smtClean="0"/>
              <a:t> Then another angel, having a golden censer, came and stood at the altar. He was given much incense, that he should offer </a:t>
            </a:r>
            <a:r>
              <a:rPr lang="en-US" i="1" dirty="0" smtClean="0"/>
              <a:t>it</a:t>
            </a:r>
            <a:r>
              <a:rPr lang="en-US" dirty="0" smtClean="0"/>
              <a:t> with the prayers of all the saints upon the golden altar which was before the throne. </a:t>
            </a:r>
            <a:r>
              <a:rPr lang="en-US" b="1" baseline="30000" dirty="0" smtClean="0"/>
              <a:t>4</a:t>
            </a:r>
            <a:r>
              <a:rPr lang="en-US" dirty="0" smtClean="0"/>
              <a:t> And the smoke of the incense, with the prayers of the saints, ascended before God from the angel's hand. </a:t>
            </a:r>
            <a:r>
              <a:rPr lang="en-US" b="1" dirty="0" smtClean="0"/>
              <a:t>Revelation </a:t>
            </a:r>
            <a:r>
              <a:rPr lang="en-US" b="1" dirty="0" smtClean="0"/>
              <a:t>8:3-4</a:t>
            </a:r>
            <a:endParaRPr lang="en-US" dirty="0" smtClean="0"/>
          </a:p>
          <a:p>
            <a:pPr>
              <a:buNone/>
            </a:pPr>
            <a:endParaRPr lang="en-US" dirty="0" smtClean="0"/>
          </a:p>
          <a:p>
            <a:endParaRPr lang="en-US" dirty="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50</TotalTime>
  <Words>632</Words>
  <Application>Microsoft Office PowerPoint</Application>
  <PresentationFormat>On-screen Show (4:3)</PresentationFormat>
  <Paragraphs>68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Module</vt:lpstr>
      <vt:lpstr>THE BOOK OF REVELATION</vt:lpstr>
      <vt:lpstr>Revelation 1:1-3</vt:lpstr>
      <vt:lpstr>Introduction</vt:lpstr>
      <vt:lpstr>Introduction</vt:lpstr>
      <vt:lpstr>The Revelation of Jesus Christ</vt:lpstr>
      <vt:lpstr>Reasons to study Revelation</vt:lpstr>
      <vt:lpstr>Reasons to study Revelation</vt:lpstr>
      <vt:lpstr>Reasons to study Revelation</vt:lpstr>
      <vt:lpstr>Reasons to study Revelation</vt:lpstr>
      <vt:lpstr>Reasons to study Revelation</vt:lpstr>
      <vt:lpstr>Reasons to study Revelation</vt:lpstr>
      <vt:lpstr>Reasons to study Revelation</vt:lpstr>
      <vt:lpstr>Reasons to study Revelation</vt:lpstr>
      <vt:lpstr>Reasons to study Revelation</vt:lpstr>
      <vt:lpstr>Reasons to study Revelation</vt:lpstr>
      <vt:lpstr>Reasons to study Revelation</vt:lpstr>
      <vt:lpstr>Reasons to study Revelation</vt:lpstr>
      <vt:lpstr>Reasons to study Revelation</vt:lpstr>
      <vt:lpstr>Reasons to study Revelation</vt:lpstr>
      <vt:lpstr>God Promises a Blessing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BOOK OF REVELATION</dc:title>
  <dc:creator>Manly Luscombe</dc:creator>
  <cp:lastModifiedBy>Manly Luscombe</cp:lastModifiedBy>
  <cp:revision>5</cp:revision>
  <dcterms:created xsi:type="dcterms:W3CDTF">2010-11-15T15:18:43Z</dcterms:created>
  <dcterms:modified xsi:type="dcterms:W3CDTF">2010-11-15T16:08:59Z</dcterms:modified>
</cp:coreProperties>
</file>