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56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A90AF3-279D-443A-A511-D69DC804E060}" v="4" dt="2023-09-11T23:05:00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27A90AF3-279D-443A-A511-D69DC804E060}"/>
    <pc:docChg chg="addSld delSld modSld sldOrd modMainMaster">
      <pc:chgData name="Account Update" userId="d66a401e1e7a39bf" providerId="LiveId" clId="{27A90AF3-279D-443A-A511-D69DC804E060}" dt="2023-09-26T22:08:28.610" v="98" actId="47"/>
      <pc:docMkLst>
        <pc:docMk/>
      </pc:docMkLst>
      <pc:sldChg chg="modSp ord modTransition">
        <pc:chgData name="Account Update" userId="d66a401e1e7a39bf" providerId="LiveId" clId="{27A90AF3-279D-443A-A511-D69DC804E060}" dt="2023-09-21T21:36:01.345" v="97"/>
        <pc:sldMkLst>
          <pc:docMk/>
          <pc:sldMk cId="3962998215" sldId="256"/>
        </pc:sldMkLst>
        <pc:graphicFrameChg chg="mod">
          <ac:chgData name="Account Update" userId="d66a401e1e7a39bf" providerId="LiveId" clId="{27A90AF3-279D-443A-A511-D69DC804E060}" dt="2023-09-11T23:05:00.378" v="75" actId="113"/>
          <ac:graphicFrameMkLst>
            <pc:docMk/>
            <pc:sldMk cId="3962998215" sldId="256"/>
            <ac:graphicFrameMk id="5" creationId="{74DEBD12-889C-B205-F1F4-DC1B5D97084C}"/>
          </ac:graphicFrameMkLst>
        </pc:graphicFrameChg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1333807441" sldId="257"/>
        </pc:sldMkLst>
      </pc:sldChg>
      <pc:sldChg chg="modSp mod modTransition">
        <pc:chgData name="Account Update" userId="d66a401e1e7a39bf" providerId="LiveId" clId="{27A90AF3-279D-443A-A511-D69DC804E060}" dt="2023-09-11T23:05:34.895" v="95" actId="20577"/>
        <pc:sldMkLst>
          <pc:docMk/>
          <pc:sldMk cId="236965358" sldId="258"/>
        </pc:sldMkLst>
        <pc:spChg chg="mod">
          <ac:chgData name="Account Update" userId="d66a401e1e7a39bf" providerId="LiveId" clId="{27A90AF3-279D-443A-A511-D69DC804E060}" dt="2023-09-11T23:05:34.895" v="95" actId="20577"/>
          <ac:spMkLst>
            <pc:docMk/>
            <pc:sldMk cId="236965358" sldId="258"/>
            <ac:spMk id="2" creationId="{2D2276B4-30D1-9C02-EFD3-1708495B733C}"/>
          </ac:spMkLst>
        </pc:spChg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3842661009" sldId="259"/>
        </pc:sldMkLst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4086257467" sldId="260"/>
        </pc:sldMkLst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1916152390" sldId="261"/>
        </pc:sldMkLst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696504644" sldId="262"/>
        </pc:sldMkLst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562118583" sldId="263"/>
        </pc:sldMkLst>
      </pc:sldChg>
      <pc:sldChg chg="del modTransition">
        <pc:chgData name="Account Update" userId="d66a401e1e7a39bf" providerId="LiveId" clId="{27A90AF3-279D-443A-A511-D69DC804E060}" dt="2023-09-26T22:08:28.610" v="98" actId="47"/>
        <pc:sldMkLst>
          <pc:docMk/>
          <pc:sldMk cId="2351811191" sldId="264"/>
        </pc:sldMkLst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4114918662" sldId="265"/>
        </pc:sldMkLst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949226562" sldId="266"/>
        </pc:sldMkLst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3536183308" sldId="267"/>
        </pc:sldMkLst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1059388653" sldId="268"/>
        </pc:sldMkLst>
      </pc:sldChg>
      <pc:sldChg chg="modTransition">
        <pc:chgData name="Account Update" userId="d66a401e1e7a39bf" providerId="LiveId" clId="{27A90AF3-279D-443A-A511-D69DC804E060}" dt="2023-09-11T23:01:31.169" v="1"/>
        <pc:sldMkLst>
          <pc:docMk/>
          <pc:sldMk cId="2322980952" sldId="269"/>
        </pc:sldMkLst>
      </pc:sldChg>
      <pc:sldChg chg="modSp new mod ord">
        <pc:chgData name="Account Update" userId="d66a401e1e7a39bf" providerId="LiveId" clId="{27A90AF3-279D-443A-A511-D69DC804E060}" dt="2023-09-11T23:04:33.861" v="73" actId="255"/>
        <pc:sldMkLst>
          <pc:docMk/>
          <pc:sldMk cId="1792636917" sldId="270"/>
        </pc:sldMkLst>
        <pc:spChg chg="mod">
          <ac:chgData name="Account Update" userId="d66a401e1e7a39bf" providerId="LiveId" clId="{27A90AF3-279D-443A-A511-D69DC804E060}" dt="2023-09-11T23:04:33.861" v="73" actId="255"/>
          <ac:spMkLst>
            <pc:docMk/>
            <pc:sldMk cId="1792636917" sldId="270"/>
            <ac:spMk id="2" creationId="{6151A86D-1FC0-96D1-A7A3-D73651C9C824}"/>
          </ac:spMkLst>
        </pc:spChg>
        <pc:spChg chg="mod">
          <ac:chgData name="Account Update" userId="d66a401e1e7a39bf" providerId="LiveId" clId="{27A90AF3-279D-443A-A511-D69DC804E060}" dt="2023-09-11T23:03:24.591" v="68" actId="255"/>
          <ac:spMkLst>
            <pc:docMk/>
            <pc:sldMk cId="1792636917" sldId="270"/>
            <ac:spMk id="3" creationId="{D4BAAF12-031E-3BFE-44BA-58535C05C298}"/>
          </ac:spMkLst>
        </pc:spChg>
      </pc:sldChg>
      <pc:sldMasterChg chg="modTransition modSldLayout">
        <pc:chgData name="Account Update" userId="d66a401e1e7a39bf" providerId="LiveId" clId="{27A90AF3-279D-443A-A511-D69DC804E060}" dt="2023-09-11T23:01:31.169" v="1"/>
        <pc:sldMasterMkLst>
          <pc:docMk/>
          <pc:sldMasterMk cId="2503593818" sldId="2147483648"/>
        </pc:sldMasterMkLst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3692736700" sldId="2147483649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2657037733" sldId="2147483650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1051869896" sldId="2147483651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156169028" sldId="2147483652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2892424410" sldId="2147483653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2388121668" sldId="2147483654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2235193174" sldId="2147483655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3185218201" sldId="2147483656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313724071" sldId="2147483657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1101038720" sldId="2147483658"/>
          </pc:sldLayoutMkLst>
        </pc:sldLayoutChg>
        <pc:sldLayoutChg chg="modTransition">
          <pc:chgData name="Account Update" userId="d66a401e1e7a39bf" providerId="LiveId" clId="{27A90AF3-279D-443A-A511-D69DC804E060}" dt="2023-09-11T23:01:31.169" v="1"/>
          <pc:sldLayoutMkLst>
            <pc:docMk/>
            <pc:sldMasterMk cId="2503593818" sldId="2147483648"/>
            <pc:sldLayoutMk cId="2386220653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F4C8B5-04ED-4247-B0F7-042191ED4F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7CDFDF-BDF7-42CA-BA16-58E53141E18C}">
      <dgm:prSet/>
      <dgm:spPr/>
      <dgm:t>
        <a:bodyPr/>
        <a:lstStyle/>
        <a:p>
          <a:r>
            <a:rPr lang="en-US" b="1" i="0" baseline="0" dirty="0"/>
            <a:t>(1Thessalonians 5:23)  Now may the God of peace Himself sanctify you completely; and may your whole </a:t>
          </a:r>
          <a:r>
            <a:rPr lang="en-US" b="1" i="0" u="sng" baseline="0" dirty="0"/>
            <a:t>spirit, soul, and body </a:t>
          </a:r>
          <a:r>
            <a:rPr lang="en-US" b="1" i="0" baseline="0" dirty="0"/>
            <a:t>be preserved blameless at the coming of our Lord Jesus Christ.</a:t>
          </a:r>
          <a:endParaRPr lang="en-US" b="1" dirty="0"/>
        </a:p>
      </dgm:t>
    </dgm:pt>
    <dgm:pt modelId="{5B141009-F650-407F-B4AA-72FC1B676FA0}" type="parTrans" cxnId="{46D43922-0EC6-4DC3-A25E-69A77143A366}">
      <dgm:prSet/>
      <dgm:spPr/>
      <dgm:t>
        <a:bodyPr/>
        <a:lstStyle/>
        <a:p>
          <a:endParaRPr lang="en-US"/>
        </a:p>
      </dgm:t>
    </dgm:pt>
    <dgm:pt modelId="{47258C46-B14C-4943-BB74-F0801526FFB6}" type="sibTrans" cxnId="{46D43922-0EC6-4DC3-A25E-69A77143A366}">
      <dgm:prSet/>
      <dgm:spPr/>
      <dgm:t>
        <a:bodyPr/>
        <a:lstStyle/>
        <a:p>
          <a:endParaRPr lang="en-US"/>
        </a:p>
      </dgm:t>
    </dgm:pt>
    <dgm:pt modelId="{88327FA3-B53A-42BD-8D7C-A69E5A3EE932}" type="pres">
      <dgm:prSet presAssocID="{25F4C8B5-04ED-4247-B0F7-042191ED4FBE}" presName="linear" presStyleCnt="0">
        <dgm:presLayoutVars>
          <dgm:animLvl val="lvl"/>
          <dgm:resizeHandles val="exact"/>
        </dgm:presLayoutVars>
      </dgm:prSet>
      <dgm:spPr/>
    </dgm:pt>
    <dgm:pt modelId="{48087D28-598A-4AD5-8B13-6FD268479E65}" type="pres">
      <dgm:prSet presAssocID="{817CDFDF-BDF7-42CA-BA16-58E53141E18C}" presName="parentText" presStyleLbl="node1" presStyleIdx="0" presStyleCnt="1" custLinFactNeighborX="713" custLinFactNeighborY="-10860">
        <dgm:presLayoutVars>
          <dgm:chMax val="0"/>
          <dgm:bulletEnabled val="1"/>
        </dgm:presLayoutVars>
      </dgm:prSet>
      <dgm:spPr/>
    </dgm:pt>
  </dgm:ptLst>
  <dgm:cxnLst>
    <dgm:cxn modelId="{46D43922-0EC6-4DC3-A25E-69A77143A366}" srcId="{25F4C8B5-04ED-4247-B0F7-042191ED4FBE}" destId="{817CDFDF-BDF7-42CA-BA16-58E53141E18C}" srcOrd="0" destOrd="0" parTransId="{5B141009-F650-407F-B4AA-72FC1B676FA0}" sibTransId="{47258C46-B14C-4943-BB74-F0801526FFB6}"/>
    <dgm:cxn modelId="{4C379A26-07BF-461E-894C-9A5753E76249}" type="presOf" srcId="{817CDFDF-BDF7-42CA-BA16-58E53141E18C}" destId="{48087D28-598A-4AD5-8B13-6FD268479E65}" srcOrd="0" destOrd="0" presId="urn:microsoft.com/office/officeart/2005/8/layout/vList2"/>
    <dgm:cxn modelId="{11233B71-ED2D-43BA-AD55-B9F009D65EBE}" type="presOf" srcId="{25F4C8B5-04ED-4247-B0F7-042191ED4FBE}" destId="{88327FA3-B53A-42BD-8D7C-A69E5A3EE932}" srcOrd="0" destOrd="0" presId="urn:microsoft.com/office/officeart/2005/8/layout/vList2"/>
    <dgm:cxn modelId="{2D47672E-B627-4E0B-B6B3-2048C446F874}" type="presParOf" srcId="{88327FA3-B53A-42BD-8D7C-A69E5A3EE932}" destId="{48087D28-598A-4AD5-8B13-6FD268479E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087D28-598A-4AD5-8B13-6FD268479E65}">
      <dsp:nvSpPr>
        <dsp:cNvPr id="0" name=""/>
        <dsp:cNvSpPr/>
      </dsp:nvSpPr>
      <dsp:spPr>
        <a:xfrm>
          <a:off x="0" y="86656"/>
          <a:ext cx="9282022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0" kern="1200" baseline="0" dirty="0"/>
            <a:t>(1Thessalonians 5:23)  Now may the God of peace Himself sanctify you completely; and may your whole </a:t>
          </a:r>
          <a:r>
            <a:rPr lang="en-US" sz="2500" b="1" i="0" u="sng" kern="1200" baseline="0" dirty="0"/>
            <a:t>spirit, soul, and body </a:t>
          </a:r>
          <a:r>
            <a:rPr lang="en-US" sz="2500" b="1" i="0" kern="1200" baseline="0" dirty="0"/>
            <a:t>be preserved blameless at the coming of our Lord Jesus Christ.</a:t>
          </a:r>
          <a:endParaRPr lang="en-US" sz="2500" b="1" kern="1200" dirty="0"/>
        </a:p>
      </dsp:txBody>
      <dsp:txXfrm>
        <a:off x="67110" y="153766"/>
        <a:ext cx="9147802" cy="1240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561CC-9447-13C7-F71B-5D35CAC99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DF1A1-A544-52D9-EABC-F5C59C45A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791B6-1830-A3DA-9069-629F14E1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778ED-1CA8-CCE4-E927-83F8E917A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57013-5E04-EC60-A951-662AC087C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3670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1D572-E77D-FB30-E9AB-5669E12C3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E7A94-D5EE-3DB1-47CA-9098C71CF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A6B1B-AFC7-D3C7-54C1-E1397D2E3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699F6-20F8-2CD9-D572-4311BD38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AA378-436A-83F4-B414-43FFCF6E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3872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5FA2B-8D4A-331B-BDAE-E8956058D1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1455F-26CA-3230-D081-FD7FA9398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1EFA3-4267-1E44-600D-2404D0FF8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AC02A-12DA-4717-AC90-373258F7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F1CAB-4F9B-22BC-A8C0-58843ABDF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2065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3384E-FC1D-383E-3EA8-D498C5122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E4A52-D1A3-04CE-758B-B4DFB9E75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75A41-5046-37EC-CF6E-FF532E699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9A1AE-814D-E11E-663C-4C3AB888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06B68-C48C-8709-8677-9F1465EF3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3773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447BE-196E-C8F5-9266-FB6F214F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A9B34-4D0F-1FA9-379A-A2330F90A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A09C9-5AC5-E6E7-340D-C72AA8B98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76299-BB89-8BB5-6D36-67B105620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862FD-644B-FAAA-2DFF-E1106495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6989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C57F8-A76D-B4C7-A01E-58676985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48CBC-9B2D-B898-3F53-9DF8215BD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43DB2-A477-C481-68F8-DA6104B4A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49437-D7EB-E874-B4E7-53F57EB4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FC6B9-DAD1-1929-9D9D-904A5E01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F192E-15DE-95F9-BDB5-377A8A51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902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197E1-2697-A6F9-AE23-988FCEA6D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0429C-7475-2C17-4CF2-322584D78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8571B-9161-0FB0-412E-5B27A268B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11B961-0E44-B9C0-12A2-C01F5EBC3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A12DC-6315-1154-6BED-25AC16AFD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5C426-968A-BC5C-8A83-1AE2BE5C4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541630-2B32-C609-3058-460758CCD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35277-31E8-CB4D-4487-67079F3D2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2441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A8EA2-C6C2-4A4A-3A84-B150F407B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F063C7-0DA8-68FA-0562-5EB4A287D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E086E-3C07-A23F-C565-AE2F7FA7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24F896-5CA9-537F-1AF8-FDA6B3C1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2166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6AFEC0-43FF-79C6-348B-AAA5A557B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F0AFF7-97BE-588A-10CB-19ED3094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A5BFC-1B7A-916A-66A9-F07E0A02B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9317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F89F0-0970-6E0E-83E7-39C355033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984F0-08E1-18C6-B4C3-89BC78C8E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D575E-7E9C-43DC-4A05-B1AFC2675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B0863-163E-29DC-63E7-28696F80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38A13-AB23-58C6-6031-FA6AD6326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FABBF-7D86-CD0B-3A76-D95073394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1820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8A3B5-710F-DD51-05B0-CB2751BE1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0710EF-A94D-4C09-3035-FC59AB771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E2BE7-6D06-AA3B-7D38-E758224F8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C46DA-623B-0EDD-AA57-369BA6B80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51F41-E9FE-0887-5AC7-3BFC8849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BA050-AFD9-4549-8F93-DC8BE8F3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407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8AC67-7046-4DDE-0246-35D68556B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48507-88E8-8AE5-B81B-16A0B064D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3B7F0-B402-710B-8096-D644F9B39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691E5-4012-4FBD-9741-61932DA79CFB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395CC-C967-CF75-B581-55D9E1463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BD36C-E641-0DF2-8A5E-9E7F1ADC8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8E54C-4114-487C-8FBA-263003725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9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1A86D-1FC0-96D1-A7A3-D73651C9C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24022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  <a:t>WHAT IS MAN?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AAF12-031E-3BFE-44BA-58535C05C2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WHO ARE WE?</a:t>
            </a:r>
          </a:p>
          <a:p>
            <a:r>
              <a:rPr lang="en-US" sz="4000" dirty="0">
                <a:solidFill>
                  <a:schemeClr val="bg1"/>
                </a:solidFill>
              </a:rPr>
              <a:t>WHY DOES GOD CARE WHAT I DO?</a:t>
            </a:r>
          </a:p>
        </p:txBody>
      </p:sp>
    </p:spTree>
    <p:extLst>
      <p:ext uri="{BB962C8B-B14F-4D97-AF65-F5344CB8AC3E}">
        <p14:creationId xmlns:p14="http://schemas.microsoft.com/office/powerpoint/2010/main" val="179263691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3DCE-FC69-9C9A-DE81-C5899DF8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Soul</a:t>
            </a:r>
            <a:r>
              <a:rPr lang="en-US" dirty="0">
                <a:solidFill>
                  <a:schemeClr val="bg1"/>
                </a:solidFill>
              </a:rPr>
              <a:t> = the eternal, immortal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4DFD-F2C3-AAC2-E5EF-0EED492E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Made in the image of God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(3John 1:2)  Beloved, I pray that you may prosper in all things and be in health, just as your soul prospers.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10:39)  But we are not of those who draw back to perdition, but of those who believe to the saving of the soul.</a:t>
            </a:r>
          </a:p>
          <a:p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91866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3DCE-FC69-9C9A-DE81-C5899DF8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Soul</a:t>
            </a:r>
            <a:r>
              <a:rPr lang="en-US" dirty="0">
                <a:solidFill>
                  <a:schemeClr val="bg1"/>
                </a:solidFill>
              </a:rPr>
              <a:t> = the eternal, immortal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4DFD-F2C3-AAC2-E5EF-0EED492E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5:20)  let him know that he who turns a sinner from the error of his way will save a soul from death and cover a multitude of sins.</a:t>
            </a:r>
          </a:p>
          <a:p>
            <a:pPr marR="0" algn="l" rtl="0"/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6:19)  This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hope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we have as an anchor of the soul, both sure and steadfast, and which enters the Presence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behind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veil,</a:t>
            </a:r>
          </a:p>
          <a:p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2656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3DCE-FC69-9C9A-DE81-C5899DF8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Soul</a:t>
            </a:r>
            <a:r>
              <a:rPr lang="en-US" dirty="0">
                <a:solidFill>
                  <a:schemeClr val="bg1"/>
                </a:solidFill>
              </a:rPr>
              <a:t> = the eternal, immortal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4DFD-F2C3-AAC2-E5EF-0EED492E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40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10:28)  And do not fear those who kill the body but cannot kill the soul. But rather fear Him who is able to destroy both soul and body in hell.</a:t>
            </a:r>
          </a:p>
          <a:p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18330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3DCE-FC69-9C9A-DE81-C5899DF8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TAKE CARE OF ALL PARTS!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4DFD-F2C3-AAC2-E5EF-0EED492E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800" b="1" i="0" baseline="0" dirty="0">
                <a:solidFill>
                  <a:schemeClr val="bg1"/>
                </a:solidFill>
              </a:rPr>
              <a:t>(1Thessalonians 5:23)  Now may the God of peace Himself sanctify you completely; and may your whole spirit, soul, and body be </a:t>
            </a:r>
            <a:r>
              <a:rPr lang="en-US" sz="4800" b="1" i="0" u="sng" baseline="0" dirty="0">
                <a:solidFill>
                  <a:schemeClr val="bg1"/>
                </a:solidFill>
              </a:rPr>
              <a:t>preserved blameless</a:t>
            </a:r>
            <a:r>
              <a:rPr lang="en-US" sz="4800" b="1" i="0" baseline="0" dirty="0">
                <a:solidFill>
                  <a:schemeClr val="bg1"/>
                </a:solidFill>
              </a:rPr>
              <a:t> at the coming of our Lord Jesus Christ.</a:t>
            </a:r>
            <a:endParaRPr lang="en-US" sz="4800" dirty="0">
              <a:solidFill>
                <a:schemeClr val="bg1"/>
              </a:solidFill>
            </a:endParaRPr>
          </a:p>
          <a:p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8865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3DCE-FC69-9C9A-DE81-C5899DF8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TAKE CARE OF ALL PARTS!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4DFD-F2C3-AAC2-E5EF-0EED492E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6" descr="Image result for spirit soul body">
            <a:extLst>
              <a:ext uri="{FF2B5EF4-FFF2-40B4-BE49-F238E27FC236}">
                <a16:creationId xmlns:a16="http://schemas.microsoft.com/office/drawing/2014/main" id="{3861F071-DF2B-887E-A1EF-8118211B7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065" y="1438646"/>
            <a:ext cx="9483870" cy="541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98095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276B4-30D1-9C02-EFD3-1708495B7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Texts from Job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64EA1-05A3-E29B-5F33-AB64298E4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(Job 15:14)  "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What </a:t>
            </a:r>
            <a:r>
              <a:rPr lang="en-US" sz="3600" b="0" i="1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man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that he could be pure? And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 who is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born of a woman, that he could be righteous?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(Job 7:17)  "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What </a:t>
            </a:r>
            <a:r>
              <a:rPr lang="en-US" sz="3600" b="0" i="1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man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that You should exalt him,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That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You should set Your heart on him,</a:t>
            </a:r>
          </a:p>
        </p:txBody>
      </p:sp>
    </p:spTree>
    <p:extLst>
      <p:ext uri="{BB962C8B-B14F-4D97-AF65-F5344CB8AC3E}">
        <p14:creationId xmlns:p14="http://schemas.microsoft.com/office/powerpoint/2010/main" val="133380744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276B4-30D1-9C02-EFD3-1708495B7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Texts </a:t>
            </a:r>
            <a:r>
              <a:rPr lang="en-US">
                <a:solidFill>
                  <a:schemeClr val="bg1"/>
                </a:solidFill>
              </a:rPr>
              <a:t>from the Psalms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64EA1-05A3-E29B-5F33-AB64298E4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(Psalm 8:4)  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What is man 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that You are mindful of him, And the son of man that You visit him?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(Psalm 144:3)  LORD, 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what </a:t>
            </a:r>
            <a:r>
              <a:rPr lang="en-US" sz="3600" b="0" i="1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man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that You take knowledge of him?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Or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son of man, that You are mindful of him?</a:t>
            </a:r>
          </a:p>
        </p:txBody>
      </p:sp>
    </p:spTree>
    <p:extLst>
      <p:ext uri="{BB962C8B-B14F-4D97-AF65-F5344CB8AC3E}">
        <p14:creationId xmlns:p14="http://schemas.microsoft.com/office/powerpoint/2010/main" val="23696535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276B4-30D1-9C02-EFD3-1708495B7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Text for today’s sermon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64EA1-05A3-E29B-5F33-AB64298E4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(1Thessalonians 5:23)  Now may the God of peace Himself sanctify you completely; and may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your whole spirit, soul, and body 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 preserved blameless at the coming of our Lord Jesus Christ.</a:t>
            </a:r>
          </a:p>
          <a:p>
            <a:pPr marR="0" algn="l" rtl="0"/>
            <a:endParaRPr lang="en-US" sz="32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We must keep all three parts blameless, ready for the coming of Christ.</a:t>
            </a:r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66100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spirit soul body">
            <a:extLst>
              <a:ext uri="{FF2B5EF4-FFF2-40B4-BE49-F238E27FC236}">
                <a16:creationId xmlns:a16="http://schemas.microsoft.com/office/drawing/2014/main" id="{9EA3F7EC-3AF0-F653-BDF2-25AB25D9D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364" y="2378220"/>
            <a:ext cx="7056408" cy="403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4DEBD12-889C-B205-F1F4-DC1B5D9708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9603758"/>
              </p:ext>
            </p:extLst>
          </p:nvPr>
        </p:nvGraphicFramePr>
        <p:xfrm>
          <a:off x="1009291" y="353683"/>
          <a:ext cx="9282022" cy="1846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299821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3DCE-FC69-9C9A-DE81-C5899DF8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Body</a:t>
            </a:r>
            <a:r>
              <a:rPr lang="en-US" dirty="0">
                <a:solidFill>
                  <a:schemeClr val="bg1"/>
                </a:solidFill>
              </a:rPr>
              <a:t> = physical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4DFD-F2C3-AAC2-E5EF-0EED492E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(1Corinthians 6:19)  Or do you not know that your body is the temple of the Holy Spirit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who is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 you, whom you have from God, and you are not your own?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(1Corinthians 6:20)  For you were bought at a price; therefore glorify God in your body and in your spirit, which are God's.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5746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3DCE-FC69-9C9A-DE81-C5899DF8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Body</a:t>
            </a:r>
            <a:r>
              <a:rPr lang="en-US" dirty="0">
                <a:solidFill>
                  <a:schemeClr val="bg1"/>
                </a:solidFill>
              </a:rPr>
              <a:t> = physical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4DFD-F2C3-AAC2-E5EF-0EED492E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12:1)  I beseech you therefore, brethren, by the mercies of God, that you present your bodies a living sacrifice, holy, acceptable to God,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which is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your reasonable service.</a:t>
            </a:r>
          </a:p>
          <a:p>
            <a:pPr marR="0" algn="l" rtl="0"/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We are a body – ears, nose, heart, lungs, liver, kidneys, legs and arms.</a:t>
            </a:r>
          </a:p>
        </p:txBody>
      </p:sp>
    </p:spTree>
    <p:extLst>
      <p:ext uri="{BB962C8B-B14F-4D97-AF65-F5344CB8AC3E}">
        <p14:creationId xmlns:p14="http://schemas.microsoft.com/office/powerpoint/2010/main" val="191615239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3DCE-FC69-9C9A-DE81-C5899DF8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Spirit</a:t>
            </a:r>
            <a:r>
              <a:rPr lang="en-US" dirty="0">
                <a:solidFill>
                  <a:schemeClr val="bg1"/>
                </a:solidFill>
              </a:rPr>
              <a:t> = breath, life,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4DFD-F2C3-AAC2-E5EF-0EED492E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7:22)  All in whose nostrils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was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breath of the spirit of life, all that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was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on the dry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land,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died.</a:t>
            </a:r>
          </a:p>
          <a:p>
            <a:pPr marR="0" algn="l" rtl="0"/>
            <a:r>
              <a:rPr lang="en-US" sz="3600" dirty="0">
                <a:solidFill>
                  <a:schemeClr val="bg1"/>
                </a:solidFill>
              </a:rPr>
              <a:t>“Spirit” in Hebrew and Greek = breath, life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2:7)  And the LORD God formed man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of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dust of the ground, and breathed into his nostrils the breath of life; and man became a living being.</a:t>
            </a:r>
          </a:p>
          <a:p>
            <a:pPr marR="0" algn="l" rtl="0"/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50464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3DCE-FC69-9C9A-DE81-C5899DF89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Spirit</a:t>
            </a:r>
            <a:r>
              <a:rPr lang="en-US" dirty="0">
                <a:solidFill>
                  <a:schemeClr val="bg1"/>
                </a:solidFill>
              </a:rPr>
              <a:t> = breath, life, mind (heart)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4DFD-F2C3-AAC2-E5EF-0EED492E2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101" y="1825625"/>
            <a:ext cx="11253457" cy="4351338"/>
          </a:xfrm>
        </p:spPr>
        <p:txBody>
          <a:bodyPr/>
          <a:lstStyle/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Bible often uses the word “heart”</a:t>
            </a:r>
          </a:p>
          <a:p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</a:rPr>
              <a:t>Heart = mind, think, reason, make choices</a:t>
            </a:r>
          </a:p>
          <a:p>
            <a:endParaRPr lang="en-US" sz="36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Heart = emotions – love, hate, anger, joy</a:t>
            </a:r>
          </a:p>
          <a:p>
            <a:pPr marR="0" algn="l" rtl="0"/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11858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61</TotalTime>
  <Words>700</Words>
  <Application>Microsoft Office PowerPoint</Application>
  <PresentationFormat>Widescreen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Algerian</vt:lpstr>
      <vt:lpstr>Arial</vt:lpstr>
      <vt:lpstr>Calibri</vt:lpstr>
      <vt:lpstr>Calibri Light</vt:lpstr>
      <vt:lpstr>Verdana</vt:lpstr>
      <vt:lpstr>Office Theme</vt:lpstr>
      <vt:lpstr>WHAT IS MAN?</vt:lpstr>
      <vt:lpstr>Texts from Job</vt:lpstr>
      <vt:lpstr>Texts from the Psalms</vt:lpstr>
      <vt:lpstr>Text for today’s sermon</vt:lpstr>
      <vt:lpstr>PowerPoint Presentation</vt:lpstr>
      <vt:lpstr>Body = physical body</vt:lpstr>
      <vt:lpstr>Body = physical body</vt:lpstr>
      <vt:lpstr>Spirit = breath, life, mind</vt:lpstr>
      <vt:lpstr>Spirit = breath, life, mind (heart)</vt:lpstr>
      <vt:lpstr>Soul = the eternal, immortal part</vt:lpstr>
      <vt:lpstr>Soul = the eternal, immortal part</vt:lpstr>
      <vt:lpstr>Soul = the eternal, immortal part</vt:lpstr>
      <vt:lpstr>TAKE CARE OF ALL PARTS!</vt:lpstr>
      <vt:lpstr>TAKE CARE OF ALL PARTS!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Account Update</dc:creator>
  <cp:lastModifiedBy>Account Update</cp:lastModifiedBy>
  <cp:revision>1</cp:revision>
  <dcterms:created xsi:type="dcterms:W3CDTF">2023-09-11T22:08:17Z</dcterms:created>
  <dcterms:modified xsi:type="dcterms:W3CDTF">2023-09-26T22:08:38Z</dcterms:modified>
</cp:coreProperties>
</file>