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B2396EB-44EE-4BCB-92F4-3C71CBDD8EE2}" v="2" dt="2023-09-21T23:44:26.6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ccount Update" userId="d66a401e1e7a39bf" providerId="LiveId" clId="{EB2396EB-44EE-4BCB-92F4-3C71CBDD8EE2}"/>
    <pc:docChg chg="custSel addSld delSld modSld modMainMaster">
      <pc:chgData name="Account Update" userId="d66a401e1e7a39bf" providerId="LiveId" clId="{EB2396EB-44EE-4BCB-92F4-3C71CBDD8EE2}" dt="2023-10-03T19:33:58.293" v="302" actId="20577"/>
      <pc:docMkLst>
        <pc:docMk/>
      </pc:docMkLst>
      <pc:sldChg chg="delSp modSp mod modTransition">
        <pc:chgData name="Account Update" userId="d66a401e1e7a39bf" providerId="LiveId" clId="{EB2396EB-44EE-4BCB-92F4-3C71CBDD8EE2}" dt="2023-09-21T23:44:26.638" v="295"/>
        <pc:sldMkLst>
          <pc:docMk/>
          <pc:sldMk cId="3867640920" sldId="256"/>
        </pc:sldMkLst>
        <pc:spChg chg="del mod">
          <ac:chgData name="Account Update" userId="d66a401e1e7a39bf" providerId="LiveId" clId="{EB2396EB-44EE-4BCB-92F4-3C71CBDD8EE2}" dt="2023-09-21T23:43:55.422" v="293" actId="478"/>
          <ac:spMkLst>
            <pc:docMk/>
            <pc:sldMk cId="3867640920" sldId="256"/>
            <ac:spMk id="3" creationId="{0A44A8FE-0A54-25B1-5891-8DDF9506B97D}"/>
          </ac:spMkLst>
        </pc:spChg>
      </pc:sldChg>
      <pc:sldChg chg="modTransition">
        <pc:chgData name="Account Update" userId="d66a401e1e7a39bf" providerId="LiveId" clId="{EB2396EB-44EE-4BCB-92F4-3C71CBDD8EE2}" dt="2023-09-21T23:44:26.638" v="295"/>
        <pc:sldMkLst>
          <pc:docMk/>
          <pc:sldMk cId="1834629934" sldId="257"/>
        </pc:sldMkLst>
      </pc:sldChg>
      <pc:sldChg chg="modTransition">
        <pc:chgData name="Account Update" userId="d66a401e1e7a39bf" providerId="LiveId" clId="{EB2396EB-44EE-4BCB-92F4-3C71CBDD8EE2}" dt="2023-09-21T23:44:26.638" v="295"/>
        <pc:sldMkLst>
          <pc:docMk/>
          <pc:sldMk cId="1719082181" sldId="258"/>
        </pc:sldMkLst>
      </pc:sldChg>
      <pc:sldChg chg="modSp mod modTransition">
        <pc:chgData name="Account Update" userId="d66a401e1e7a39bf" providerId="LiveId" clId="{EB2396EB-44EE-4BCB-92F4-3C71CBDD8EE2}" dt="2023-10-03T19:33:58.293" v="302" actId="20577"/>
        <pc:sldMkLst>
          <pc:docMk/>
          <pc:sldMk cId="2916150068" sldId="259"/>
        </pc:sldMkLst>
        <pc:spChg chg="mod">
          <ac:chgData name="Account Update" userId="d66a401e1e7a39bf" providerId="LiveId" clId="{EB2396EB-44EE-4BCB-92F4-3C71CBDD8EE2}" dt="2023-10-03T19:33:58.293" v="302" actId="20577"/>
          <ac:spMkLst>
            <pc:docMk/>
            <pc:sldMk cId="2916150068" sldId="259"/>
            <ac:spMk id="3" creationId="{7737894B-03EF-F455-71B4-6EBEB1DE6D37}"/>
          </ac:spMkLst>
        </pc:spChg>
      </pc:sldChg>
      <pc:sldChg chg="modSp mod modTransition">
        <pc:chgData name="Account Update" userId="d66a401e1e7a39bf" providerId="LiveId" clId="{EB2396EB-44EE-4BCB-92F4-3C71CBDD8EE2}" dt="2023-09-21T23:44:26.638" v="295"/>
        <pc:sldMkLst>
          <pc:docMk/>
          <pc:sldMk cId="2521670851" sldId="260"/>
        </pc:sldMkLst>
        <pc:spChg chg="mod">
          <ac:chgData name="Account Update" userId="d66a401e1e7a39bf" providerId="LiveId" clId="{EB2396EB-44EE-4BCB-92F4-3C71CBDD8EE2}" dt="2023-09-21T23:30:46.489" v="33" actId="20577"/>
          <ac:spMkLst>
            <pc:docMk/>
            <pc:sldMk cId="2521670851" sldId="260"/>
            <ac:spMk id="3" creationId="{7737894B-03EF-F455-71B4-6EBEB1DE6D37}"/>
          </ac:spMkLst>
        </pc:spChg>
      </pc:sldChg>
      <pc:sldChg chg="modSp mod modTransition">
        <pc:chgData name="Account Update" userId="d66a401e1e7a39bf" providerId="LiveId" clId="{EB2396EB-44EE-4BCB-92F4-3C71CBDD8EE2}" dt="2023-09-21T23:44:26.638" v="295"/>
        <pc:sldMkLst>
          <pc:docMk/>
          <pc:sldMk cId="2065470136" sldId="261"/>
        </pc:sldMkLst>
        <pc:spChg chg="mod">
          <ac:chgData name="Account Update" userId="d66a401e1e7a39bf" providerId="LiveId" clId="{EB2396EB-44EE-4BCB-92F4-3C71CBDD8EE2}" dt="2023-09-21T23:31:44.238" v="41" actId="20577"/>
          <ac:spMkLst>
            <pc:docMk/>
            <pc:sldMk cId="2065470136" sldId="261"/>
            <ac:spMk id="3" creationId="{7737894B-03EF-F455-71B4-6EBEB1DE6D37}"/>
          </ac:spMkLst>
        </pc:spChg>
      </pc:sldChg>
      <pc:sldChg chg="modTransition">
        <pc:chgData name="Account Update" userId="d66a401e1e7a39bf" providerId="LiveId" clId="{EB2396EB-44EE-4BCB-92F4-3C71CBDD8EE2}" dt="2023-09-21T23:44:26.638" v="295"/>
        <pc:sldMkLst>
          <pc:docMk/>
          <pc:sldMk cId="3953672647" sldId="262"/>
        </pc:sldMkLst>
      </pc:sldChg>
      <pc:sldChg chg="modSp mod modTransition">
        <pc:chgData name="Account Update" userId="d66a401e1e7a39bf" providerId="LiveId" clId="{EB2396EB-44EE-4BCB-92F4-3C71CBDD8EE2}" dt="2023-10-01T19:32:39.356" v="299" actId="20577"/>
        <pc:sldMkLst>
          <pc:docMk/>
          <pc:sldMk cId="998468848" sldId="263"/>
        </pc:sldMkLst>
        <pc:spChg chg="mod">
          <ac:chgData name="Account Update" userId="d66a401e1e7a39bf" providerId="LiveId" clId="{EB2396EB-44EE-4BCB-92F4-3C71CBDD8EE2}" dt="2023-10-01T19:32:39.356" v="299" actId="20577"/>
          <ac:spMkLst>
            <pc:docMk/>
            <pc:sldMk cId="998468848" sldId="263"/>
            <ac:spMk id="3" creationId="{7737894B-03EF-F455-71B4-6EBEB1DE6D37}"/>
          </ac:spMkLst>
        </pc:spChg>
      </pc:sldChg>
      <pc:sldChg chg="modTransition">
        <pc:chgData name="Account Update" userId="d66a401e1e7a39bf" providerId="LiveId" clId="{EB2396EB-44EE-4BCB-92F4-3C71CBDD8EE2}" dt="2023-09-21T23:44:26.638" v="295"/>
        <pc:sldMkLst>
          <pc:docMk/>
          <pc:sldMk cId="3016792770" sldId="264"/>
        </pc:sldMkLst>
      </pc:sldChg>
      <pc:sldChg chg="modTransition">
        <pc:chgData name="Account Update" userId="d66a401e1e7a39bf" providerId="LiveId" clId="{EB2396EB-44EE-4BCB-92F4-3C71CBDD8EE2}" dt="2023-09-21T23:44:26.638" v="295"/>
        <pc:sldMkLst>
          <pc:docMk/>
          <pc:sldMk cId="2370773475" sldId="265"/>
        </pc:sldMkLst>
      </pc:sldChg>
      <pc:sldChg chg="modTransition">
        <pc:chgData name="Account Update" userId="d66a401e1e7a39bf" providerId="LiveId" clId="{EB2396EB-44EE-4BCB-92F4-3C71CBDD8EE2}" dt="2023-09-21T23:44:26.638" v="295"/>
        <pc:sldMkLst>
          <pc:docMk/>
          <pc:sldMk cId="2926280954" sldId="266"/>
        </pc:sldMkLst>
      </pc:sldChg>
      <pc:sldChg chg="modTransition">
        <pc:chgData name="Account Update" userId="d66a401e1e7a39bf" providerId="LiveId" clId="{EB2396EB-44EE-4BCB-92F4-3C71CBDD8EE2}" dt="2023-09-21T23:44:26.638" v="295"/>
        <pc:sldMkLst>
          <pc:docMk/>
          <pc:sldMk cId="1748137419" sldId="267"/>
        </pc:sldMkLst>
      </pc:sldChg>
      <pc:sldChg chg="modSp mod modTransition">
        <pc:chgData name="Account Update" userId="d66a401e1e7a39bf" providerId="LiveId" clId="{EB2396EB-44EE-4BCB-92F4-3C71CBDD8EE2}" dt="2023-09-21T23:44:26.638" v="295"/>
        <pc:sldMkLst>
          <pc:docMk/>
          <pc:sldMk cId="2691622952" sldId="268"/>
        </pc:sldMkLst>
        <pc:spChg chg="mod">
          <ac:chgData name="Account Update" userId="d66a401e1e7a39bf" providerId="LiveId" clId="{EB2396EB-44EE-4BCB-92F4-3C71CBDD8EE2}" dt="2023-09-21T23:38:00.505" v="48" actId="6549"/>
          <ac:spMkLst>
            <pc:docMk/>
            <pc:sldMk cId="2691622952" sldId="268"/>
            <ac:spMk id="3" creationId="{7737894B-03EF-F455-71B4-6EBEB1DE6D37}"/>
          </ac:spMkLst>
        </pc:spChg>
      </pc:sldChg>
      <pc:sldChg chg="modSp mod modTransition">
        <pc:chgData name="Account Update" userId="d66a401e1e7a39bf" providerId="LiveId" clId="{EB2396EB-44EE-4BCB-92F4-3C71CBDD8EE2}" dt="2023-09-21T23:44:26.638" v="295"/>
        <pc:sldMkLst>
          <pc:docMk/>
          <pc:sldMk cId="4135860497" sldId="269"/>
        </pc:sldMkLst>
        <pc:spChg chg="mod">
          <ac:chgData name="Account Update" userId="d66a401e1e7a39bf" providerId="LiveId" clId="{EB2396EB-44EE-4BCB-92F4-3C71CBDD8EE2}" dt="2023-09-21T23:37:03.885" v="44"/>
          <ac:spMkLst>
            <pc:docMk/>
            <pc:sldMk cId="4135860497" sldId="269"/>
            <ac:spMk id="3" creationId="{7737894B-03EF-F455-71B4-6EBEB1DE6D37}"/>
          </ac:spMkLst>
        </pc:spChg>
      </pc:sldChg>
      <pc:sldChg chg="new del">
        <pc:chgData name="Account Update" userId="d66a401e1e7a39bf" providerId="LiveId" clId="{EB2396EB-44EE-4BCB-92F4-3C71CBDD8EE2}" dt="2023-09-21T23:33:08.944" v="43" actId="47"/>
        <pc:sldMkLst>
          <pc:docMk/>
          <pc:sldMk cId="1653260611" sldId="270"/>
        </pc:sldMkLst>
      </pc:sldChg>
      <pc:sldChg chg="modSp add mod modTransition">
        <pc:chgData name="Account Update" userId="d66a401e1e7a39bf" providerId="LiveId" clId="{EB2396EB-44EE-4BCB-92F4-3C71CBDD8EE2}" dt="2023-09-21T23:44:26.638" v="295"/>
        <pc:sldMkLst>
          <pc:docMk/>
          <pc:sldMk cId="2448462566" sldId="270"/>
        </pc:sldMkLst>
        <pc:spChg chg="mod">
          <ac:chgData name="Account Update" userId="d66a401e1e7a39bf" providerId="LiveId" clId="{EB2396EB-44EE-4BCB-92F4-3C71CBDD8EE2}" dt="2023-09-21T23:38:59.435" v="58" actId="20577"/>
          <ac:spMkLst>
            <pc:docMk/>
            <pc:sldMk cId="2448462566" sldId="270"/>
            <ac:spMk id="2" creationId="{38B18418-F60C-CBB3-921A-6761FFCF9CE9}"/>
          </ac:spMkLst>
        </pc:spChg>
        <pc:spChg chg="mod">
          <ac:chgData name="Account Update" userId="d66a401e1e7a39bf" providerId="LiveId" clId="{EB2396EB-44EE-4BCB-92F4-3C71CBDD8EE2}" dt="2023-09-21T23:43:23.727" v="291" actId="20577"/>
          <ac:spMkLst>
            <pc:docMk/>
            <pc:sldMk cId="2448462566" sldId="270"/>
            <ac:spMk id="3" creationId="{7737894B-03EF-F455-71B4-6EBEB1DE6D37}"/>
          </ac:spMkLst>
        </pc:spChg>
      </pc:sldChg>
      <pc:sldMasterChg chg="modTransition modSldLayout">
        <pc:chgData name="Account Update" userId="d66a401e1e7a39bf" providerId="LiveId" clId="{EB2396EB-44EE-4BCB-92F4-3C71CBDD8EE2}" dt="2023-09-21T23:44:26.638" v="295"/>
        <pc:sldMasterMkLst>
          <pc:docMk/>
          <pc:sldMasterMk cId="0" sldId="2147483648"/>
        </pc:sldMasterMkLst>
        <pc:sldLayoutChg chg="modTransition">
          <pc:chgData name="Account Update" userId="d66a401e1e7a39bf" providerId="LiveId" clId="{EB2396EB-44EE-4BCB-92F4-3C71CBDD8EE2}" dt="2023-09-21T23:44:26.638" v="295"/>
          <pc:sldLayoutMkLst>
            <pc:docMk/>
            <pc:sldMasterMk cId="0" sldId="2147483648"/>
            <pc:sldLayoutMk cId="0" sldId="2147483649"/>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0"/>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1"/>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2"/>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3"/>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4"/>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5"/>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6"/>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7"/>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8"/>
          </pc:sldLayoutMkLst>
        </pc:sldLayoutChg>
        <pc:sldLayoutChg chg="modTransition">
          <pc:chgData name="Account Update" userId="d66a401e1e7a39bf" providerId="LiveId" clId="{EB2396EB-44EE-4BCB-92F4-3C71CBDD8EE2}" dt="2023-09-21T23:44:26.638" v="295"/>
          <pc:sldLayoutMkLst>
            <pc:docMk/>
            <pc:sldMasterMk cId="0" sldId="2147483648"/>
            <pc:sldLayoutMk cId="0"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72440" y="2194560"/>
            <a:ext cx="11247120" cy="1739347"/>
          </a:xfrm>
        </p:spPr>
        <p:txBody>
          <a:bodyPr tIns="45720" bIns="45720" anchor="ctr">
            <a:normAutofit/>
          </a:bodyPr>
          <a:lstStyle>
            <a:lvl1pPr algn="ctr">
              <a:lnSpc>
                <a:spcPct val="80000"/>
              </a:lnSpc>
              <a:defRPr sz="6000" spc="15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915938"/>
            <a:ext cx="11506200" cy="457200"/>
          </a:xfrm>
        </p:spPr>
        <p:txBody>
          <a:bodyP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10/3/2023</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10/3/2023</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10/3/2023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843" y="3887812"/>
            <a:ext cx="12195668"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75488" y="2194560"/>
            <a:ext cx="11247120" cy="1737360"/>
          </a:xfrm>
        </p:spPr>
        <p:txBody>
          <a:bodyPr anchor="ctr">
            <a:noAutofit/>
          </a:bodyPr>
          <a:lstStyle>
            <a:lvl1pPr algn="ctr">
              <a:lnSpc>
                <a:spcPct val="80000"/>
              </a:lnSpc>
              <a:defRPr sz="6000" b="0" spc="150" baseline="0">
                <a:solidFill>
                  <a:srgbClr val="FFFFFF"/>
                </a:solidFill>
              </a:defRPr>
            </a:lvl1pPr>
          </a:lstStyle>
          <a:p>
            <a:r>
              <a:rPr lang="en-US"/>
              <a:t>Click to edit Master title style</a:t>
            </a:r>
            <a:endParaRPr lang="en-US" dirty="0"/>
          </a:p>
        </p:txBody>
      </p:sp>
      <p:sp>
        <p:nvSpPr>
          <p:cNvPr id="3" name="Text Placeholder 2"/>
          <p:cNvSpPr>
            <a:spLocks noGrp="1"/>
          </p:cNvSpPr>
          <p:nvPr>
            <p:ph type="body" idx="1"/>
          </p:nvPr>
        </p:nvSpPr>
        <p:spPr>
          <a:xfrm>
            <a:off x="347472" y="3911827"/>
            <a:ext cx="11503152" cy="457200"/>
          </a:xfrm>
        </p:spPr>
        <p:txBody>
          <a:bodyPr anchor="t">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10/3/2023</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spTree>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10/3/2023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10/3/2023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10/3/2023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10/3/2023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10/3/2023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10/3/2023</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pull/>
  </p:transition>
  <p:txStyles>
    <p:titleStyle>
      <a:lvl1pPr algn="l" defTabSz="914400" rtl="0" eaLnBrk="1" latinLnBrk="0" hangingPunct="1">
        <a:lnSpc>
          <a:spcPct val="85000"/>
        </a:lnSpc>
        <a:spcBef>
          <a:spcPct val="0"/>
        </a:spcBef>
        <a:buNone/>
        <a:defRPr sz="4000" kern="1200" cap="all"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08A0A-0925-A891-DB00-493011563261}"/>
              </a:ext>
            </a:extLst>
          </p:cNvPr>
          <p:cNvSpPr>
            <a:spLocks noGrp="1"/>
          </p:cNvSpPr>
          <p:nvPr>
            <p:ph type="ctrTitle"/>
          </p:nvPr>
        </p:nvSpPr>
        <p:spPr/>
        <p:txBody>
          <a:bodyPr/>
          <a:lstStyle/>
          <a:p>
            <a:r>
              <a:rPr lang="en-US" dirty="0"/>
              <a:t>Who is a Christian?</a:t>
            </a:r>
          </a:p>
        </p:txBody>
      </p:sp>
    </p:spTree>
    <p:extLst>
      <p:ext uri="{BB962C8B-B14F-4D97-AF65-F5344CB8AC3E}">
        <p14:creationId xmlns:p14="http://schemas.microsoft.com/office/powerpoint/2010/main" val="3867640920"/>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a:t>
            </a:r>
            <a:r>
              <a:rPr lang="en-US" u="sng" dirty="0"/>
              <a:t>is </a:t>
            </a:r>
            <a:r>
              <a:rPr lang="en-US" dirty="0"/>
              <a:t>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i="0" u="sng" strike="noStrike" baseline="0" dirty="0">
                <a:latin typeface="Verdana" panose="020B0604030504040204" pitchFamily="34" charset="0"/>
                <a:ea typeface="Verdana" panose="020B0604030504040204" pitchFamily="34" charset="0"/>
              </a:rPr>
              <a:t>2. One who has entered a spiritual union with Christ.</a:t>
            </a:r>
            <a:endParaRPr lang="en-US" sz="2800" b="1" u="sng" dirty="0">
              <a:latin typeface="Verdana" panose="020B0604030504040204" pitchFamily="34" charset="0"/>
              <a:ea typeface="Verdana" panose="020B0604030504040204" pitchFamily="34" charset="0"/>
            </a:endParaRPr>
          </a:p>
          <a:p>
            <a:pPr marL="228600" lvl="1" indent="0">
              <a:buNone/>
            </a:pPr>
            <a:r>
              <a:rPr lang="en-US" b="1" i="0" u="none" strike="noStrike" baseline="0" dirty="0">
                <a:latin typeface="Verdana" panose="020B0604030504040204" pitchFamily="34" charset="0"/>
              </a:rPr>
              <a:t>Born Again</a:t>
            </a:r>
          </a:p>
          <a:p>
            <a:pPr marR="0" algn="l" rtl="0"/>
            <a:r>
              <a:rPr lang="en-US" sz="2400" b="1" i="0" u="none" strike="noStrike" baseline="0" dirty="0">
                <a:latin typeface="Verdana" panose="020B0604030504040204" pitchFamily="34" charset="0"/>
              </a:rPr>
              <a:t>(John 3:5)  Jesus answered, "Most assuredly, I say to you, unless one is born of water and the Spirit, he cannot enter the kingdom of God.</a:t>
            </a:r>
          </a:p>
          <a:p>
            <a:pPr marR="0" algn="l" rtl="0"/>
            <a:r>
              <a:rPr lang="en-US" sz="2400" b="1" i="0" u="none" strike="noStrike" baseline="0" dirty="0">
                <a:latin typeface="Verdana" panose="020B0604030504040204" pitchFamily="34" charset="0"/>
              </a:rPr>
              <a:t>(John 3:6)  That which is born of the flesh is flesh, and that which is born of the Spirit is spirit.</a:t>
            </a:r>
          </a:p>
          <a:p>
            <a:pPr marR="0" algn="l" rtl="0"/>
            <a:r>
              <a:rPr lang="en-US" sz="2400" b="1" i="0" u="none" strike="noStrike" baseline="0" dirty="0">
                <a:latin typeface="Verdana" panose="020B0604030504040204" pitchFamily="34" charset="0"/>
              </a:rPr>
              <a:t>(John 3:7)  Do not marvel that I said to you, 'You must be born again.'</a:t>
            </a:r>
          </a:p>
        </p:txBody>
      </p:sp>
    </p:spTree>
    <p:extLst>
      <p:ext uri="{BB962C8B-B14F-4D97-AF65-F5344CB8AC3E}">
        <p14:creationId xmlns:p14="http://schemas.microsoft.com/office/powerpoint/2010/main" val="2370773475"/>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a:t>
            </a:r>
            <a:r>
              <a:rPr lang="en-US" u="sng" dirty="0"/>
              <a:t>is </a:t>
            </a:r>
            <a:r>
              <a:rPr lang="en-US" dirty="0"/>
              <a:t>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i="0" u="sng" strike="noStrike" baseline="0" dirty="0">
                <a:latin typeface="Verdana" panose="020B0604030504040204" pitchFamily="34" charset="0"/>
                <a:ea typeface="Verdana" panose="020B0604030504040204" pitchFamily="34" charset="0"/>
              </a:rPr>
              <a:t>2. One who has entered a spiritual union with Christ.</a:t>
            </a:r>
            <a:endParaRPr lang="en-US" sz="2800" b="1" u="sng" dirty="0">
              <a:latin typeface="Verdana" panose="020B0604030504040204" pitchFamily="34" charset="0"/>
              <a:ea typeface="Verdana" panose="020B0604030504040204" pitchFamily="34" charset="0"/>
            </a:endParaRPr>
          </a:p>
          <a:p>
            <a:pPr marL="228600" lvl="1" indent="0">
              <a:buNone/>
            </a:pPr>
            <a:r>
              <a:rPr lang="en-US" b="1" i="0" u="none" strike="noStrike" baseline="0" dirty="0">
                <a:latin typeface="Verdana" panose="020B0604030504040204" pitchFamily="34" charset="0"/>
              </a:rPr>
              <a:t>Born Again</a:t>
            </a:r>
          </a:p>
          <a:p>
            <a:pPr marL="228600" lvl="1" indent="0">
              <a:buNone/>
            </a:pPr>
            <a:r>
              <a:rPr lang="en-US" b="1" i="0" u="none" strike="noStrike" baseline="0" dirty="0">
                <a:latin typeface="Verdana" panose="020B0604030504040204" pitchFamily="34" charset="0"/>
              </a:rPr>
              <a:t>Branch on the Vine</a:t>
            </a:r>
          </a:p>
          <a:p>
            <a:pPr marR="0" algn="l" rtl="0"/>
            <a:r>
              <a:rPr lang="en-US" sz="1800" b="1" i="0" u="none" strike="noStrike" baseline="0" dirty="0">
                <a:latin typeface="Verdana" panose="020B0604030504040204" pitchFamily="34" charset="0"/>
              </a:rPr>
              <a:t>(John 15:4)  Abide in Me, and I in you. As the branch cannot bear fruit of itself, unless it abides in the vine, neither can you, unless you abide in Me.</a:t>
            </a:r>
          </a:p>
          <a:p>
            <a:pPr marR="0" algn="l" rtl="0"/>
            <a:r>
              <a:rPr lang="en-US" sz="1800" b="1" i="0" u="none" strike="noStrike" baseline="0" dirty="0">
                <a:latin typeface="Verdana" panose="020B0604030504040204" pitchFamily="34" charset="0"/>
              </a:rPr>
              <a:t>(John 15:5)  "I am the vine, you </a:t>
            </a:r>
            <a:r>
              <a:rPr lang="en-US" sz="1800" b="1" i="1" u="none" strike="noStrike" baseline="0" dirty="0">
                <a:latin typeface="Verdana" panose="020B0604030504040204" pitchFamily="34" charset="0"/>
              </a:rPr>
              <a:t>are</a:t>
            </a:r>
            <a:r>
              <a:rPr lang="en-US" sz="1800" b="1" i="0" u="none" strike="noStrike" baseline="0" dirty="0">
                <a:latin typeface="Verdana" panose="020B0604030504040204" pitchFamily="34" charset="0"/>
              </a:rPr>
              <a:t> the branches. He who abides in Me, and I in him, bears much fruit; for without Me you can do nothing.</a:t>
            </a:r>
          </a:p>
          <a:p>
            <a:pPr marR="0" algn="l" rtl="0"/>
            <a:r>
              <a:rPr lang="en-US" sz="1800" b="1" i="0" u="none" strike="noStrike" baseline="0" dirty="0">
                <a:latin typeface="Verdana" panose="020B0604030504040204" pitchFamily="34" charset="0"/>
              </a:rPr>
              <a:t>(John 15:6)  If anyone does not abide in Me, he is cast out as a branch and is withered; and they gather them and throw </a:t>
            </a:r>
            <a:r>
              <a:rPr lang="en-US" sz="1800" b="1" i="1" u="none" strike="noStrike" baseline="0" dirty="0">
                <a:latin typeface="Verdana" panose="020B0604030504040204" pitchFamily="34" charset="0"/>
              </a:rPr>
              <a:t>them</a:t>
            </a:r>
            <a:r>
              <a:rPr lang="en-US" sz="1800" b="1" i="0" u="none" strike="noStrike" baseline="0" dirty="0">
                <a:latin typeface="Verdana" panose="020B0604030504040204" pitchFamily="34" charset="0"/>
              </a:rPr>
              <a:t> into the fire, and they are burned.</a:t>
            </a:r>
          </a:p>
        </p:txBody>
      </p:sp>
    </p:spTree>
    <p:extLst>
      <p:ext uri="{BB962C8B-B14F-4D97-AF65-F5344CB8AC3E}">
        <p14:creationId xmlns:p14="http://schemas.microsoft.com/office/powerpoint/2010/main" val="2926280954"/>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a:t>
            </a:r>
            <a:r>
              <a:rPr lang="en-US" u="sng" dirty="0"/>
              <a:t>is </a:t>
            </a:r>
            <a:r>
              <a:rPr lang="en-US" dirty="0"/>
              <a:t>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i="0" u="sng" strike="noStrike" baseline="0" dirty="0">
                <a:latin typeface="Verdana" panose="020B0604030504040204" pitchFamily="34" charset="0"/>
                <a:ea typeface="Verdana" panose="020B0604030504040204" pitchFamily="34" charset="0"/>
              </a:rPr>
              <a:t>2. One who has entered a spiritual union with Christ.</a:t>
            </a:r>
            <a:endParaRPr lang="en-US" sz="2800" b="1" u="sng" dirty="0">
              <a:latin typeface="Verdana" panose="020B0604030504040204" pitchFamily="34" charset="0"/>
              <a:ea typeface="Verdana" panose="020B0604030504040204" pitchFamily="34" charset="0"/>
            </a:endParaRPr>
          </a:p>
          <a:p>
            <a:pPr marL="228600" lvl="1" indent="0">
              <a:buNone/>
            </a:pPr>
            <a:r>
              <a:rPr lang="en-US" b="1" i="0" u="none" strike="noStrike" baseline="0" dirty="0">
                <a:latin typeface="Verdana" panose="020B0604030504040204" pitchFamily="34" charset="0"/>
              </a:rPr>
              <a:t>Born Again					Part of the Body</a:t>
            </a:r>
          </a:p>
          <a:p>
            <a:pPr marL="228600" lvl="1" indent="0">
              <a:buNone/>
            </a:pPr>
            <a:r>
              <a:rPr lang="en-US" b="1" i="0" u="none" strike="noStrike" baseline="0" dirty="0">
                <a:latin typeface="Verdana" panose="020B0604030504040204" pitchFamily="34" charset="0"/>
              </a:rPr>
              <a:t>Branch on the Vine			</a:t>
            </a:r>
          </a:p>
          <a:p>
            <a:pPr marR="0" algn="l" rtl="0"/>
            <a:r>
              <a:rPr lang="en-US" sz="2400" b="1" i="0" u="none" strike="noStrike" baseline="0" dirty="0">
                <a:latin typeface="Verdana" panose="020B0604030504040204" pitchFamily="34" charset="0"/>
              </a:rPr>
              <a:t>(1Cointhians 12:12)  For as the body is one and has many members, but all the members of that one body, being many, are one body, so also </a:t>
            </a:r>
            <a:r>
              <a:rPr lang="en-US" sz="2400" b="1" i="1" u="none" strike="noStrike" baseline="0" dirty="0">
                <a:latin typeface="Verdana" panose="020B0604030504040204" pitchFamily="34" charset="0"/>
              </a:rPr>
              <a:t>is</a:t>
            </a:r>
            <a:r>
              <a:rPr lang="en-US" sz="2400" b="1" i="0" u="none" strike="noStrike" baseline="0" dirty="0">
                <a:latin typeface="Verdana" panose="020B0604030504040204" pitchFamily="34" charset="0"/>
              </a:rPr>
              <a:t> Christ. (13)  For by one Spirit we were all baptized into one body—whether Jews or Greeks, whether slaves or free—and have all been made to drink into one Spirit.</a:t>
            </a:r>
          </a:p>
        </p:txBody>
      </p:sp>
    </p:spTree>
    <p:extLst>
      <p:ext uri="{BB962C8B-B14F-4D97-AF65-F5344CB8AC3E}">
        <p14:creationId xmlns:p14="http://schemas.microsoft.com/office/powerpoint/2010/main" val="1748137419"/>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a:t>
            </a:r>
            <a:r>
              <a:rPr lang="en-US" u="sng" dirty="0"/>
              <a:t>is </a:t>
            </a:r>
            <a:r>
              <a:rPr lang="en-US" dirty="0"/>
              <a:t>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i="0" u="sng" strike="noStrike" baseline="0" dirty="0">
                <a:latin typeface="Verdana" panose="020B0604030504040204" pitchFamily="34" charset="0"/>
                <a:ea typeface="Verdana" panose="020B0604030504040204" pitchFamily="34" charset="0"/>
              </a:rPr>
              <a:t>2. One who has entered a spiritual union with Christ.</a:t>
            </a:r>
            <a:endParaRPr lang="en-US" sz="2800" b="1" u="sng" dirty="0">
              <a:latin typeface="Verdana" panose="020B0604030504040204" pitchFamily="34" charset="0"/>
              <a:ea typeface="Verdana" panose="020B0604030504040204" pitchFamily="34" charset="0"/>
            </a:endParaRPr>
          </a:p>
          <a:p>
            <a:pPr marL="228600" lvl="1" indent="0">
              <a:buNone/>
            </a:pPr>
            <a:r>
              <a:rPr lang="en-US" b="1" i="0" u="none" strike="noStrike" baseline="0" dirty="0">
                <a:latin typeface="Verdana" panose="020B0604030504040204" pitchFamily="34" charset="0"/>
              </a:rPr>
              <a:t>Born Again					Part of the Body</a:t>
            </a:r>
          </a:p>
          <a:p>
            <a:pPr marL="228600" lvl="1" indent="0">
              <a:buNone/>
            </a:pPr>
            <a:r>
              <a:rPr lang="en-US" b="1" i="0" u="none" strike="noStrike" baseline="0" dirty="0">
                <a:latin typeface="Verdana" panose="020B0604030504040204" pitchFamily="34" charset="0"/>
              </a:rPr>
              <a:t>Branch on the Vine			IN Christ</a:t>
            </a:r>
          </a:p>
          <a:p>
            <a:pPr marL="228600" lvl="1" indent="0">
              <a:buNone/>
            </a:pPr>
            <a:endParaRPr lang="en-US" b="1" i="0" u="none" strike="noStrike" baseline="0" dirty="0">
              <a:latin typeface="Verdana" panose="020B0604030504040204" pitchFamily="34" charset="0"/>
            </a:endParaRPr>
          </a:p>
          <a:p>
            <a:pPr marR="0" algn="l" rtl="0"/>
            <a:r>
              <a:rPr lang="en-US" sz="2800" b="1" i="0" u="none" strike="noStrike" baseline="0" dirty="0">
                <a:latin typeface="Verdana" panose="020B0604030504040204" pitchFamily="34" charset="0"/>
              </a:rPr>
              <a:t>(2 Corinthians 5:17)  Therefore, if anyone </a:t>
            </a:r>
            <a:r>
              <a:rPr lang="en-US" sz="2800" b="1" i="1" u="none" strike="noStrike" baseline="0" dirty="0">
                <a:latin typeface="Verdana" panose="020B0604030504040204" pitchFamily="34" charset="0"/>
              </a:rPr>
              <a:t>is</a:t>
            </a:r>
            <a:r>
              <a:rPr lang="en-US" sz="2800" b="1" i="0" u="none" strike="noStrike" baseline="0" dirty="0">
                <a:latin typeface="Verdana" panose="020B0604030504040204" pitchFamily="34" charset="0"/>
              </a:rPr>
              <a:t> in Christ, </a:t>
            </a:r>
            <a:r>
              <a:rPr lang="en-US" sz="2800" b="1" i="1" u="none" strike="noStrike" baseline="0" dirty="0">
                <a:latin typeface="Verdana" panose="020B0604030504040204" pitchFamily="34" charset="0"/>
              </a:rPr>
              <a:t>he is</a:t>
            </a:r>
            <a:r>
              <a:rPr lang="en-US" sz="2800" b="1" i="0" u="none" strike="noStrike" baseline="0" dirty="0">
                <a:latin typeface="Verdana" panose="020B0604030504040204" pitchFamily="34" charset="0"/>
              </a:rPr>
              <a:t> a new creation; old things have passed away; behold, all things have become new.</a:t>
            </a:r>
          </a:p>
        </p:txBody>
      </p:sp>
    </p:spTree>
    <p:extLst>
      <p:ext uri="{BB962C8B-B14F-4D97-AF65-F5344CB8AC3E}">
        <p14:creationId xmlns:p14="http://schemas.microsoft.com/office/powerpoint/2010/main" val="4135860497"/>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a:t>
            </a:r>
            <a:r>
              <a:rPr lang="en-US" u="sng" dirty="0"/>
              <a:t>is </a:t>
            </a:r>
            <a:r>
              <a:rPr lang="en-US" dirty="0"/>
              <a:t>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u="sng" dirty="0">
                <a:latin typeface="Verdana" panose="020B0604030504040204" pitchFamily="34" charset="0"/>
                <a:ea typeface="Verdana" panose="020B0604030504040204" pitchFamily="34" charset="0"/>
              </a:rPr>
              <a:t>3</a:t>
            </a:r>
            <a:r>
              <a:rPr lang="en-US" sz="2800" b="1" i="0" u="sng" strike="noStrike" baseline="0" dirty="0">
                <a:latin typeface="Verdana" panose="020B0604030504040204" pitchFamily="34" charset="0"/>
                <a:ea typeface="Verdana" panose="020B0604030504040204" pitchFamily="34" charset="0"/>
              </a:rPr>
              <a:t>. One who puts Christ FIRST in their life.</a:t>
            </a:r>
            <a:endParaRPr lang="en-US" sz="2800" b="1" u="sng" dirty="0">
              <a:latin typeface="Verdana" panose="020B0604030504040204" pitchFamily="34" charset="0"/>
              <a:ea typeface="Verdana" panose="020B0604030504040204" pitchFamily="34" charset="0"/>
            </a:endParaRPr>
          </a:p>
          <a:p>
            <a:pPr marR="0" algn="l" rtl="0"/>
            <a:endParaRPr lang="en-US" sz="1800" b="0" i="0" u="none" strike="noStrike" baseline="0" dirty="0">
              <a:latin typeface="Verdana" panose="020B0604030504040204" pitchFamily="34" charset="0"/>
            </a:endParaRPr>
          </a:p>
          <a:p>
            <a:pPr marR="0" algn="l" rtl="0"/>
            <a:r>
              <a:rPr lang="en-US" sz="2800" b="1" i="0" u="none" strike="noStrike" baseline="0" dirty="0">
                <a:latin typeface="Verdana" panose="020B0604030504040204" pitchFamily="34" charset="0"/>
              </a:rPr>
              <a:t>(Matthew 6:33)  But seek first the kingdom of God and His righteousness, and all these things shall be added to you.</a:t>
            </a:r>
          </a:p>
        </p:txBody>
      </p:sp>
    </p:spTree>
    <p:extLst>
      <p:ext uri="{BB962C8B-B14F-4D97-AF65-F5344CB8AC3E}">
        <p14:creationId xmlns:p14="http://schemas.microsoft.com/office/powerpoint/2010/main" val="2691622952"/>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Are you 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pPr algn="ctr"/>
            <a:r>
              <a:rPr lang="en-US" sz="3200" b="1" i="0" u="none" strike="noStrike" baseline="0" dirty="0">
                <a:latin typeface="Verdana" panose="020B0604030504040204" pitchFamily="34" charset="0"/>
              </a:rPr>
              <a:t>Do you believe that </a:t>
            </a:r>
            <a:br>
              <a:rPr lang="en-US" sz="3200" b="1" i="0" u="none" strike="noStrike" baseline="0" dirty="0">
                <a:latin typeface="Verdana" panose="020B0604030504040204" pitchFamily="34" charset="0"/>
              </a:rPr>
            </a:br>
            <a:r>
              <a:rPr lang="en-US" sz="3200" b="1" i="0" u="none" strike="noStrike" baseline="0" dirty="0">
                <a:latin typeface="Verdana" panose="020B0604030504040204" pitchFamily="34" charset="0"/>
              </a:rPr>
              <a:t>Jesus is the Son of God?</a:t>
            </a:r>
          </a:p>
          <a:p>
            <a:endParaRPr lang="en-US" sz="3200" b="1" dirty="0">
              <a:latin typeface="Verdana" panose="020B0604030504040204" pitchFamily="34" charset="0"/>
            </a:endParaRPr>
          </a:p>
          <a:p>
            <a:pPr marL="514350" indent="-514350">
              <a:buFont typeface="+mj-lt"/>
              <a:buAutoNum type="arabicPeriod"/>
            </a:pPr>
            <a:r>
              <a:rPr lang="en-US" sz="3200" b="1" i="0" u="none" strike="noStrike" baseline="0" dirty="0">
                <a:latin typeface="Verdana" panose="020B0604030504040204" pitchFamily="34" charset="0"/>
              </a:rPr>
              <a:t>Do you want to live a life for Christ?</a:t>
            </a:r>
            <a:endParaRPr lang="en-US" sz="3200" b="1" dirty="0">
              <a:latin typeface="Verdana" panose="020B0604030504040204" pitchFamily="34" charset="0"/>
            </a:endParaRPr>
          </a:p>
          <a:p>
            <a:pPr marL="514350" indent="-514350">
              <a:buFont typeface="+mj-lt"/>
              <a:buAutoNum type="arabicPeriod"/>
            </a:pPr>
            <a:r>
              <a:rPr lang="en-US" sz="3200" b="1" dirty="0">
                <a:latin typeface="Verdana" panose="020B0604030504040204" pitchFamily="34" charset="0"/>
              </a:rPr>
              <a:t>Decide to m</a:t>
            </a:r>
            <a:r>
              <a:rPr lang="en-US" sz="3200" b="1" i="0" u="none" strike="noStrike" baseline="0" dirty="0">
                <a:latin typeface="Verdana" panose="020B0604030504040204" pitchFamily="34" charset="0"/>
              </a:rPr>
              <a:t>ake corrections in your life.</a:t>
            </a:r>
          </a:p>
          <a:p>
            <a:pPr marL="514350" indent="-514350">
              <a:buFont typeface="+mj-lt"/>
              <a:buAutoNum type="arabicPeriod"/>
            </a:pPr>
            <a:r>
              <a:rPr lang="en-US" sz="3200" b="1" dirty="0">
                <a:latin typeface="Verdana" panose="020B0604030504040204" pitchFamily="34" charset="0"/>
              </a:rPr>
              <a:t>Be baptized to wash away your sins.</a:t>
            </a:r>
          </a:p>
          <a:p>
            <a:pPr marL="514350" indent="-514350">
              <a:buFont typeface="+mj-lt"/>
              <a:buAutoNum type="arabicPeriod"/>
            </a:pPr>
            <a:r>
              <a:rPr lang="en-US" sz="3200" b="1" i="0" u="none" strike="noStrike" baseline="0" dirty="0">
                <a:latin typeface="Verdana" panose="020B0604030504040204" pitchFamily="34" charset="0"/>
              </a:rPr>
              <a:t>Live a life in Christ.</a:t>
            </a:r>
          </a:p>
        </p:txBody>
      </p:sp>
    </p:spTree>
    <p:extLst>
      <p:ext uri="{BB962C8B-B14F-4D97-AF65-F5344CB8AC3E}">
        <p14:creationId xmlns:p14="http://schemas.microsoft.com/office/powerpoint/2010/main" val="2448462566"/>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lstStyle/>
          <a:p>
            <a:r>
              <a:rPr lang="en-US" b="1" dirty="0">
                <a:latin typeface="Verdana" panose="020B0604030504040204" pitchFamily="34" charset="0"/>
                <a:ea typeface="Verdana" panose="020B0604030504040204" pitchFamily="34" charset="0"/>
              </a:rPr>
              <a:t>CHRISTIAN – found 3 times in the Bible.</a:t>
            </a:r>
          </a:p>
          <a:p>
            <a:r>
              <a:rPr lang="en-US" b="1" dirty="0">
                <a:latin typeface="Verdana" panose="020B0604030504040204" pitchFamily="34" charset="0"/>
                <a:ea typeface="Verdana" panose="020B0604030504040204" pitchFamily="34" charset="0"/>
              </a:rPr>
              <a:t>Acts 11:26</a:t>
            </a:r>
            <a:r>
              <a:rPr lang="en-US" sz="1800" b="1" i="0" u="none" strike="noStrike" baseline="0" dirty="0">
                <a:latin typeface="Verdana" panose="020B0604030504040204" pitchFamily="34" charset="0"/>
                <a:ea typeface="Verdana" panose="020B0604030504040204" pitchFamily="34" charset="0"/>
              </a:rPr>
              <a:t>  And when he had found him, he brought him to Antioch. So it was that for a whole year they assembled with the church and taught a great many people. And the disciples were first called </a:t>
            </a:r>
            <a:r>
              <a:rPr lang="en-US" sz="1800" b="1" i="0" u="sng" strike="noStrike" baseline="0" dirty="0">
                <a:latin typeface="Verdana" panose="020B0604030504040204" pitchFamily="34" charset="0"/>
                <a:ea typeface="Verdana" panose="020B0604030504040204" pitchFamily="34" charset="0"/>
              </a:rPr>
              <a:t>Christians</a:t>
            </a:r>
            <a:r>
              <a:rPr lang="en-US" sz="1800" b="1" i="0" u="none" strike="noStrike" baseline="0" dirty="0">
                <a:latin typeface="Verdana" panose="020B0604030504040204" pitchFamily="34" charset="0"/>
                <a:ea typeface="Verdana" panose="020B0604030504040204" pitchFamily="34" charset="0"/>
              </a:rPr>
              <a:t> in Antioch.</a:t>
            </a:r>
          </a:p>
          <a:p>
            <a:endParaRPr lang="en-US" b="1" dirty="0">
              <a:latin typeface="Verdana" panose="020B0604030504040204" pitchFamily="34" charset="0"/>
              <a:ea typeface="Verdana" panose="020B0604030504040204" pitchFamily="34" charset="0"/>
            </a:endParaRPr>
          </a:p>
          <a:p>
            <a:r>
              <a:rPr lang="en-US" b="1" dirty="0">
                <a:latin typeface="Verdana" panose="020B0604030504040204" pitchFamily="34" charset="0"/>
                <a:ea typeface="Verdana" panose="020B0604030504040204" pitchFamily="34" charset="0"/>
              </a:rPr>
              <a:t>Acts 26:28</a:t>
            </a:r>
            <a:r>
              <a:rPr lang="en-US" sz="1800" b="1" i="0" u="none" strike="noStrike" baseline="0" dirty="0">
                <a:latin typeface="Verdana" panose="020B0604030504040204" pitchFamily="34" charset="0"/>
                <a:ea typeface="Verdana" panose="020B0604030504040204" pitchFamily="34" charset="0"/>
              </a:rPr>
              <a:t>  Then Agrippa said to Paul, "You almost persuade me to become a </a:t>
            </a:r>
            <a:r>
              <a:rPr lang="en-US" sz="1800" b="1" i="0" u="sng" strike="noStrike" baseline="0" dirty="0">
                <a:latin typeface="Verdana" panose="020B0604030504040204" pitchFamily="34" charset="0"/>
                <a:ea typeface="Verdana" panose="020B0604030504040204" pitchFamily="34" charset="0"/>
              </a:rPr>
              <a:t>Christian</a:t>
            </a:r>
            <a:r>
              <a:rPr lang="en-US" sz="1800" b="1" i="0" u="none" strike="noStrike" baseline="0" dirty="0">
                <a:latin typeface="Verdana" panose="020B0604030504040204" pitchFamily="34" charset="0"/>
                <a:ea typeface="Verdana" panose="020B0604030504040204" pitchFamily="34" charset="0"/>
              </a:rPr>
              <a:t>."</a:t>
            </a:r>
          </a:p>
          <a:p>
            <a:endParaRPr lang="en-US" b="1" dirty="0">
              <a:latin typeface="Verdana" panose="020B0604030504040204" pitchFamily="34" charset="0"/>
              <a:ea typeface="Verdana" panose="020B0604030504040204" pitchFamily="34" charset="0"/>
            </a:endParaRPr>
          </a:p>
          <a:p>
            <a:r>
              <a:rPr lang="en-US" b="1" dirty="0">
                <a:latin typeface="Verdana" panose="020B0604030504040204" pitchFamily="34" charset="0"/>
                <a:ea typeface="Verdana" panose="020B0604030504040204" pitchFamily="34" charset="0"/>
              </a:rPr>
              <a:t>1 Peter 4:16 </a:t>
            </a:r>
            <a:r>
              <a:rPr lang="en-US" sz="1800" b="1" i="0" u="none" strike="noStrike" baseline="0" dirty="0">
                <a:latin typeface="Verdana" panose="020B0604030504040204" pitchFamily="34" charset="0"/>
                <a:ea typeface="Verdana" panose="020B0604030504040204" pitchFamily="34" charset="0"/>
              </a:rPr>
              <a:t>  Yet if </a:t>
            </a:r>
            <a:r>
              <a:rPr lang="en-US" sz="1800" b="1" i="1" u="none" strike="noStrike" baseline="0" dirty="0">
                <a:latin typeface="Verdana" panose="020B0604030504040204" pitchFamily="34" charset="0"/>
                <a:ea typeface="Verdana" panose="020B0604030504040204" pitchFamily="34" charset="0"/>
              </a:rPr>
              <a:t>anyone suffers</a:t>
            </a:r>
            <a:r>
              <a:rPr lang="en-US" sz="1800" b="1" i="0" u="none" strike="noStrike" baseline="0" dirty="0">
                <a:latin typeface="Verdana" panose="020B0604030504040204" pitchFamily="34" charset="0"/>
                <a:ea typeface="Verdana" panose="020B0604030504040204" pitchFamily="34" charset="0"/>
              </a:rPr>
              <a:t> as a </a:t>
            </a:r>
            <a:r>
              <a:rPr lang="en-US" sz="1800" b="1" i="0" u="sng" strike="noStrike" baseline="0" dirty="0">
                <a:latin typeface="Verdana" panose="020B0604030504040204" pitchFamily="34" charset="0"/>
                <a:ea typeface="Verdana" panose="020B0604030504040204" pitchFamily="34" charset="0"/>
              </a:rPr>
              <a:t>Christian</a:t>
            </a:r>
            <a:r>
              <a:rPr lang="en-US" sz="1800" b="1" i="0" u="none" strike="noStrike" baseline="0" dirty="0">
                <a:latin typeface="Verdana" panose="020B0604030504040204" pitchFamily="34" charset="0"/>
                <a:ea typeface="Verdana" panose="020B0604030504040204" pitchFamily="34" charset="0"/>
              </a:rPr>
              <a:t>, let him not be ashamed, but let him glorify God in this matter.</a:t>
            </a:r>
          </a:p>
        </p:txBody>
      </p:sp>
    </p:spTree>
    <p:extLst>
      <p:ext uri="{BB962C8B-B14F-4D97-AF65-F5344CB8AC3E}">
        <p14:creationId xmlns:p14="http://schemas.microsoft.com/office/powerpoint/2010/main" val="1834629934"/>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Meaning of the word</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000" b="1" dirty="0">
                <a:latin typeface="Verdana" panose="020B0604030504040204" pitchFamily="34" charset="0"/>
                <a:ea typeface="Verdana" panose="020B0604030504040204" pitchFamily="34" charset="0"/>
              </a:rPr>
              <a:t>CHRISTIAN – from the name “CHRIST”</a:t>
            </a:r>
          </a:p>
          <a:p>
            <a:r>
              <a:rPr lang="en-US" sz="2000" b="1" dirty="0">
                <a:latin typeface="Verdana" panose="020B0604030504040204" pitchFamily="34" charset="0"/>
                <a:ea typeface="Verdana" panose="020B0604030504040204" pitchFamily="34" charset="0"/>
              </a:rPr>
              <a:t>The word indicates a relationship to Christ.</a:t>
            </a:r>
          </a:p>
          <a:p>
            <a:pPr marR="0" algn="l" rtl="0"/>
            <a:r>
              <a:rPr lang="en-US" sz="2000" b="1" dirty="0">
                <a:latin typeface="Verdana" panose="020B0604030504040204" pitchFamily="34" charset="0"/>
                <a:ea typeface="Verdana" panose="020B0604030504040204" pitchFamily="34" charset="0"/>
              </a:rPr>
              <a:t>Isaiah 62:1-2</a:t>
            </a:r>
            <a:r>
              <a:rPr lang="en-US" sz="2000" b="1" i="0" u="none" strike="noStrike" baseline="0" dirty="0">
                <a:latin typeface="Verdana" panose="020B0604030504040204" pitchFamily="34" charset="0"/>
              </a:rPr>
              <a:t>  For Zion's sake I will not hold My peace, And for Jerusalem's sake I will not rest, Until her righteousness goes forth as brightness, And her salvation as a lamp </a:t>
            </a:r>
            <a:r>
              <a:rPr lang="en-US" sz="2000" b="1" i="1" u="none" strike="noStrike" baseline="0" dirty="0">
                <a:latin typeface="Verdana" panose="020B0604030504040204" pitchFamily="34" charset="0"/>
              </a:rPr>
              <a:t>that</a:t>
            </a:r>
            <a:r>
              <a:rPr lang="en-US" sz="2000" b="1" i="0" u="none" strike="noStrike" baseline="0" dirty="0">
                <a:latin typeface="Verdana" panose="020B0604030504040204" pitchFamily="34" charset="0"/>
              </a:rPr>
              <a:t> burns.(2)  The Gentiles shall see your righteousness, And all kings your glory. You shall be called by </a:t>
            </a:r>
            <a:r>
              <a:rPr lang="en-US" sz="2000" b="1" i="0" u="sng" strike="noStrike" baseline="0" dirty="0">
                <a:latin typeface="Verdana" panose="020B0604030504040204" pitchFamily="34" charset="0"/>
              </a:rPr>
              <a:t>a new name, Which the mouth of the LORD will name</a:t>
            </a:r>
            <a:r>
              <a:rPr lang="en-US" sz="2000" b="1" i="0" u="none" strike="noStrike" baseline="0" dirty="0">
                <a:latin typeface="Verdana" panose="020B0604030504040204" pitchFamily="34" charset="0"/>
              </a:rPr>
              <a:t>.</a:t>
            </a:r>
          </a:p>
          <a:p>
            <a:pPr marR="0" algn="l" rtl="0"/>
            <a:r>
              <a:rPr lang="en-US" sz="2000" b="1" i="0" u="none" strike="noStrike" baseline="0" dirty="0">
                <a:latin typeface="Verdana" panose="020B0604030504040204" pitchFamily="34" charset="0"/>
              </a:rPr>
              <a:t>God will give this “new name.” In Acts 11:26 “were called” is:</a:t>
            </a:r>
          </a:p>
          <a:p>
            <a:pPr marL="342900" marR="0" indent="-342900" algn="ctr" rtl="0">
              <a:buFont typeface="+mj-lt"/>
              <a:buAutoNum type="arabicPeriod"/>
            </a:pPr>
            <a:r>
              <a:rPr lang="en-US" sz="2000" b="1" i="0" u="none" strike="noStrike" baseline="0" dirty="0">
                <a:latin typeface="Verdana" panose="020B0604030504040204" pitchFamily="34" charset="0"/>
              </a:rPr>
              <a:t>Passive – someone else did this</a:t>
            </a:r>
          </a:p>
          <a:p>
            <a:pPr marL="342900" marR="0" indent="-342900" algn="ctr" rtl="0">
              <a:buFont typeface="+mj-lt"/>
              <a:buAutoNum type="arabicPeriod"/>
            </a:pPr>
            <a:r>
              <a:rPr lang="en-US" sz="2000" b="1" dirty="0">
                <a:latin typeface="Verdana" panose="020B0604030504040204" pitchFamily="34" charset="0"/>
              </a:rPr>
              <a:t>Past tense – already done.</a:t>
            </a:r>
            <a:endParaRPr lang="en-US" sz="2000" b="1" i="0" u="none" strike="noStrike" baseline="0" dirty="0">
              <a:latin typeface="Verdana" panose="020B0604030504040204" pitchFamily="34" charset="0"/>
            </a:endParaRPr>
          </a:p>
          <a:p>
            <a:endParaRPr lang="en-US" sz="1800" b="1" i="0" u="none" strike="noStrike" baseline="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19082181"/>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Many differ on this word</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i="0" u="none" strike="noStrike" baseline="0" dirty="0">
                <a:latin typeface="Verdana" panose="020B0604030504040204" pitchFamily="34" charset="0"/>
                <a:ea typeface="Verdana" panose="020B0604030504040204" pitchFamily="34" charset="0"/>
              </a:rPr>
              <a:t>For some – apply this word </a:t>
            </a:r>
            <a:r>
              <a:rPr lang="en-US" sz="2800" b="1" dirty="0">
                <a:latin typeface="Verdana" panose="020B0604030504040204" pitchFamily="34" charset="0"/>
                <a:ea typeface="Verdana" panose="020B0604030504040204" pitchFamily="34" charset="0"/>
              </a:rPr>
              <a:t>to anyone who believes in Jesus. As a group they are referred to as Christendom.</a:t>
            </a:r>
          </a:p>
          <a:p>
            <a:r>
              <a:rPr lang="en-US" sz="2800" b="1" dirty="0">
                <a:latin typeface="Verdana" panose="020B0604030504040204" pitchFamily="34" charset="0"/>
                <a:ea typeface="Verdana" panose="020B0604030504040204" pitchFamily="34" charset="0"/>
              </a:rPr>
              <a:t>For others – any member of any denomination, even though they prefer to wear the name of their denomination.</a:t>
            </a:r>
          </a:p>
          <a:p>
            <a:r>
              <a:rPr lang="en-US" sz="2800" b="1" dirty="0">
                <a:latin typeface="Verdana" panose="020B0604030504040204" pitchFamily="34" charset="0"/>
                <a:ea typeface="Verdana" panose="020B0604030504040204" pitchFamily="34" charset="0"/>
              </a:rPr>
              <a:t>BUT – the word is used in a much stricter sense in the New Testament.</a:t>
            </a:r>
          </a:p>
          <a:p>
            <a:r>
              <a:rPr lang="en-US" sz="2800" b="1" dirty="0">
                <a:latin typeface="Verdana" panose="020B0604030504040204" pitchFamily="34" charset="0"/>
                <a:ea typeface="Verdana" panose="020B0604030504040204" pitchFamily="34" charset="0"/>
              </a:rPr>
              <a:t>A Christian is not a “what” but a “who”.</a:t>
            </a:r>
          </a:p>
        </p:txBody>
      </p:sp>
    </p:spTree>
    <p:extLst>
      <p:ext uri="{BB962C8B-B14F-4D97-AF65-F5344CB8AC3E}">
        <p14:creationId xmlns:p14="http://schemas.microsoft.com/office/powerpoint/2010/main" val="2916150068"/>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is </a:t>
            </a:r>
            <a:r>
              <a:rPr lang="en-US" u="sng" dirty="0"/>
              <a:t>not</a:t>
            </a:r>
            <a:r>
              <a:rPr lang="en-US" dirty="0"/>
              <a:t> 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i="0" u="sng" strike="noStrike" baseline="0" dirty="0">
                <a:latin typeface="Verdana" panose="020B0604030504040204" pitchFamily="34" charset="0"/>
                <a:ea typeface="Verdana" panose="020B0604030504040204" pitchFamily="34" charset="0"/>
              </a:rPr>
              <a:t>1. Not all good moral people are Christians.</a:t>
            </a:r>
          </a:p>
          <a:p>
            <a:endParaRPr lang="en-US" sz="2800" b="1" u="sng" dirty="0">
              <a:latin typeface="Verdana" panose="020B0604030504040204" pitchFamily="34" charset="0"/>
              <a:ea typeface="Verdana" panose="020B0604030504040204" pitchFamily="34" charset="0"/>
            </a:endParaRPr>
          </a:p>
          <a:p>
            <a:pPr lvl="1"/>
            <a:r>
              <a:rPr lang="en-US" sz="2600" b="1" dirty="0">
                <a:latin typeface="Verdana" panose="020B0604030504040204" pitchFamily="34" charset="0"/>
                <a:ea typeface="Verdana" panose="020B0604030504040204" pitchFamily="34" charset="0"/>
              </a:rPr>
              <a:t>There are many good moral people who are not believers in Jesus (or God).</a:t>
            </a:r>
          </a:p>
          <a:p>
            <a:pPr lvl="1"/>
            <a:r>
              <a:rPr lang="en-US" sz="2800" b="1" i="0" strike="noStrike" baseline="0" dirty="0">
                <a:latin typeface="Verdana" panose="020B0604030504040204" pitchFamily="34" charset="0"/>
                <a:ea typeface="Verdana" panose="020B0604030504040204" pitchFamily="34" charset="0"/>
              </a:rPr>
              <a:t>There are atheists, agnostics who are good.</a:t>
            </a:r>
          </a:p>
          <a:p>
            <a:pPr lvl="1"/>
            <a:endParaRPr lang="en-US" sz="2600" b="1" dirty="0">
              <a:latin typeface="Verdana" panose="020B0604030504040204" pitchFamily="34" charset="0"/>
              <a:ea typeface="Verdana" panose="020B0604030504040204" pitchFamily="34" charset="0"/>
            </a:endParaRPr>
          </a:p>
          <a:p>
            <a:pPr lvl="1"/>
            <a:r>
              <a:rPr lang="en-US" sz="2600" b="1" i="0" u="none" strike="noStrike" baseline="0" dirty="0">
                <a:latin typeface="Verdana" panose="020B0604030504040204" pitchFamily="34" charset="0"/>
                <a:ea typeface="Verdana" panose="020B0604030504040204" pitchFamily="34" charset="0"/>
              </a:rPr>
              <a:t>Cornelius (Acts 10) was good, moral, sincere</a:t>
            </a:r>
          </a:p>
          <a:p>
            <a:pPr lvl="1"/>
            <a:endParaRPr lang="en-US" sz="2600" b="1" i="0" u="none" strike="noStrike" baseline="0" dirty="0">
              <a:latin typeface="Verdana" panose="020B0604030504040204" pitchFamily="34" charset="0"/>
              <a:ea typeface="Verdana" panose="020B0604030504040204" pitchFamily="34" charset="0"/>
            </a:endParaRPr>
          </a:p>
          <a:p>
            <a:pPr lvl="1"/>
            <a:r>
              <a:rPr lang="en-US" sz="2600" b="1" u="sng" dirty="0">
                <a:latin typeface="Verdana" panose="020B0604030504040204" pitchFamily="34" charset="0"/>
                <a:ea typeface="Verdana" panose="020B0604030504040204" pitchFamily="34" charset="0"/>
              </a:rPr>
              <a:t>No one can just be “good enough” for God.</a:t>
            </a:r>
            <a:endParaRPr lang="en-US" sz="2600" b="1" i="0" u="sng" strike="noStrike" baseline="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21670851"/>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is </a:t>
            </a:r>
            <a:r>
              <a:rPr lang="en-US" u="sng" dirty="0"/>
              <a:t>not</a:t>
            </a:r>
            <a:r>
              <a:rPr lang="en-US" dirty="0"/>
              <a:t> 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i="0" u="sng" strike="noStrike" baseline="0" dirty="0">
                <a:latin typeface="Verdana" panose="020B0604030504040204" pitchFamily="34" charset="0"/>
                <a:ea typeface="Verdana" panose="020B0604030504040204" pitchFamily="34" charset="0"/>
              </a:rPr>
              <a:t>2. Not all religious people are Christians.</a:t>
            </a:r>
            <a:endParaRPr lang="en-US" sz="2800" b="1" u="sng" dirty="0">
              <a:latin typeface="Verdana" panose="020B0604030504040204" pitchFamily="34" charset="0"/>
              <a:ea typeface="Verdana" panose="020B0604030504040204" pitchFamily="34" charset="0"/>
            </a:endParaRPr>
          </a:p>
          <a:p>
            <a:pPr lvl="1"/>
            <a:r>
              <a:rPr lang="en-US" b="1" i="0" u="none" strike="noStrike" baseline="0" dirty="0">
                <a:latin typeface="Verdana" panose="020B0604030504040204" pitchFamily="34" charset="0"/>
                <a:ea typeface="Verdana" panose="020B0604030504040204" pitchFamily="34" charset="0"/>
              </a:rPr>
              <a:t>3,000 in Acts 2; </a:t>
            </a:r>
            <a:r>
              <a:rPr lang="en-US" b="1" dirty="0">
                <a:latin typeface="Verdana" panose="020B0604030504040204" pitchFamily="34" charset="0"/>
                <a:ea typeface="Verdana" panose="020B0604030504040204" pitchFamily="34" charset="0"/>
              </a:rPr>
              <a:t>Saul (Paul) in Acts 9</a:t>
            </a:r>
          </a:p>
          <a:p>
            <a:pPr lvl="1"/>
            <a:r>
              <a:rPr lang="en-US" b="1" i="0" strike="noStrike" baseline="0" dirty="0">
                <a:latin typeface="Verdana" panose="020B0604030504040204" pitchFamily="34" charset="0"/>
                <a:ea typeface="Verdana" panose="020B0604030504040204" pitchFamily="34" charset="0"/>
              </a:rPr>
              <a:t>Muslims, Buddhists</a:t>
            </a:r>
          </a:p>
          <a:p>
            <a:pPr lvl="1"/>
            <a:r>
              <a:rPr lang="en-US" b="1" dirty="0">
                <a:latin typeface="Verdana" panose="020B0604030504040204" pitchFamily="34" charset="0"/>
                <a:ea typeface="Verdana" panose="020B0604030504040204" pitchFamily="34" charset="0"/>
              </a:rPr>
              <a:t>Those in Athens were very religious</a:t>
            </a:r>
          </a:p>
          <a:p>
            <a:pPr marR="0" algn="l" rtl="0"/>
            <a:r>
              <a:rPr lang="en-US" sz="2000" b="1" i="0" u="none" strike="noStrike" baseline="0" dirty="0">
                <a:latin typeface="Verdana" panose="020B0604030504040204" pitchFamily="34" charset="0"/>
              </a:rPr>
              <a:t>(Acts 17:22)  Then Paul stood in the midst of the Areopagus and said, "Men of Athens, I perceive that in all things you are very religious;</a:t>
            </a:r>
          </a:p>
          <a:p>
            <a:pPr marR="0" algn="l" rtl="0"/>
            <a:r>
              <a:rPr lang="en-US" sz="2000" b="1" i="0" u="none" strike="noStrike" baseline="0" dirty="0">
                <a:latin typeface="Verdana" panose="020B0604030504040204" pitchFamily="34" charset="0"/>
              </a:rPr>
              <a:t>(Acts 17:23)  for as I was passing through and considering the objects of your worship, I even found an altar with this inscription: TO THE UNKNOWN GOD. Therefore, the One whom you worship without knowing, Him I proclaim to you:</a:t>
            </a:r>
          </a:p>
          <a:p>
            <a:pPr lvl="1"/>
            <a:endParaRPr lang="en-US" sz="2600" b="1" i="0" strike="noStrike" baseline="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65470136"/>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is </a:t>
            </a:r>
            <a:r>
              <a:rPr lang="en-US" u="sng" dirty="0"/>
              <a:t>not</a:t>
            </a:r>
            <a:r>
              <a:rPr lang="en-US" dirty="0"/>
              <a:t> 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u="sng" dirty="0">
                <a:latin typeface="Verdana" panose="020B0604030504040204" pitchFamily="34" charset="0"/>
                <a:ea typeface="Verdana" panose="020B0604030504040204" pitchFamily="34" charset="0"/>
              </a:rPr>
              <a:t>3</a:t>
            </a:r>
            <a:r>
              <a:rPr lang="en-US" sz="2800" b="1" i="0" u="sng" strike="noStrike" baseline="0" dirty="0">
                <a:latin typeface="Verdana" panose="020B0604030504040204" pitchFamily="34" charset="0"/>
                <a:ea typeface="Verdana" panose="020B0604030504040204" pitchFamily="34" charset="0"/>
              </a:rPr>
              <a:t>. Not all believers in Christ are Christians.</a:t>
            </a:r>
            <a:endParaRPr lang="en-US" sz="2800" b="1" u="sng" dirty="0">
              <a:latin typeface="Verdana" panose="020B0604030504040204" pitchFamily="34" charset="0"/>
              <a:ea typeface="Verdana" panose="020B0604030504040204" pitchFamily="34" charset="0"/>
            </a:endParaRPr>
          </a:p>
          <a:p>
            <a:pPr lvl="1"/>
            <a:endParaRPr lang="en-US" b="1" i="0" u="none" strike="noStrike" baseline="0" dirty="0">
              <a:latin typeface="Verdana" panose="020B0604030504040204" pitchFamily="34" charset="0"/>
              <a:ea typeface="Verdana" panose="020B0604030504040204" pitchFamily="34" charset="0"/>
            </a:endParaRPr>
          </a:p>
          <a:p>
            <a:pPr lvl="1"/>
            <a:r>
              <a:rPr lang="en-US" sz="2400" b="1" i="0" u="sng" strike="noStrike" baseline="0" dirty="0">
                <a:latin typeface="Verdana" panose="020B0604030504040204" pitchFamily="34" charset="0"/>
                <a:ea typeface="Verdana" panose="020B0604030504040204" pitchFamily="34" charset="0"/>
              </a:rPr>
              <a:t>Satan is a believer </a:t>
            </a:r>
            <a:r>
              <a:rPr lang="en-US" sz="2400" b="1" i="0" u="none" strike="noStrike" baseline="0" dirty="0">
                <a:latin typeface="Verdana" panose="020B0604030504040204" pitchFamily="34" charset="0"/>
                <a:ea typeface="Verdana" panose="020B0604030504040204" pitchFamily="34" charset="0"/>
              </a:rPr>
              <a:t>- </a:t>
            </a:r>
            <a:r>
              <a:rPr lang="en-US" sz="2400" b="1" i="0" u="none" strike="noStrike" baseline="0" dirty="0">
                <a:latin typeface="Verdana" panose="020B0604030504040204" pitchFamily="34" charset="0"/>
              </a:rPr>
              <a:t>(James 2:19)  You believe that there is one God. You do well. Even the demons believe—and tremble!</a:t>
            </a:r>
          </a:p>
          <a:p>
            <a:pPr lvl="1"/>
            <a:endParaRPr lang="en-US" sz="2400" b="1" i="0" u="none" strike="noStrike" baseline="0" dirty="0">
              <a:latin typeface="Verdana" panose="020B0604030504040204" pitchFamily="34" charset="0"/>
            </a:endParaRPr>
          </a:p>
          <a:p>
            <a:pPr lvl="1"/>
            <a:r>
              <a:rPr lang="en-US" sz="2400" b="1" i="0" u="sng" strike="noStrike" baseline="0" dirty="0">
                <a:latin typeface="Verdana" panose="020B0604030504040204" pitchFamily="34" charset="0"/>
              </a:rPr>
              <a:t>Jewish rulers </a:t>
            </a:r>
            <a:r>
              <a:rPr lang="en-US" sz="2400" b="1" i="0" u="none" strike="noStrike" baseline="0" dirty="0">
                <a:latin typeface="Verdana" panose="020B0604030504040204" pitchFamily="34" charset="0"/>
              </a:rPr>
              <a:t>– (John 12:42)  Nevertheless even among the rulers many believed in Him, but because of the Pharisees they did not confess </a:t>
            </a:r>
            <a:r>
              <a:rPr lang="en-US" sz="2400" b="1" i="1" u="none" strike="noStrike" baseline="0" dirty="0">
                <a:latin typeface="Verdana" panose="020B0604030504040204" pitchFamily="34" charset="0"/>
              </a:rPr>
              <a:t>Him,</a:t>
            </a:r>
            <a:r>
              <a:rPr lang="en-US" sz="2400" b="1" i="0" u="none" strike="noStrike" baseline="0" dirty="0">
                <a:latin typeface="Verdana" panose="020B0604030504040204" pitchFamily="34" charset="0"/>
              </a:rPr>
              <a:t> lest they should be put out of the synagogue; (43)  for they loved the praise of men more than the praise of God.</a:t>
            </a:r>
          </a:p>
          <a:p>
            <a:pPr lvl="1"/>
            <a:endParaRPr lang="en-US" b="1" dirty="0">
              <a:latin typeface="Verdana" panose="020B0604030504040204" pitchFamily="34" charset="0"/>
            </a:endParaRPr>
          </a:p>
          <a:p>
            <a:pPr marL="228600" lvl="1" indent="0">
              <a:buNone/>
            </a:pPr>
            <a:endParaRPr lang="en-US" sz="2000" b="1" i="0" u="none" strike="noStrike" baseline="0" dirty="0">
              <a:latin typeface="Verdana" panose="020B0604030504040204" pitchFamily="34" charset="0"/>
            </a:endParaRPr>
          </a:p>
          <a:p>
            <a:pPr lvl="1"/>
            <a:endParaRPr lang="en-US" sz="2600" b="1" i="0" strike="noStrike" baseline="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953672647"/>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is </a:t>
            </a:r>
            <a:r>
              <a:rPr lang="en-US" u="sng" dirty="0"/>
              <a:t>not</a:t>
            </a:r>
            <a:r>
              <a:rPr lang="en-US" dirty="0"/>
              <a:t> 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i="0" u="sng" strike="noStrike" baseline="0" dirty="0">
                <a:latin typeface="Verdana" panose="020B0604030504040204" pitchFamily="34" charset="0"/>
                <a:ea typeface="Verdana" panose="020B0604030504040204" pitchFamily="34" charset="0"/>
              </a:rPr>
              <a:t>4. Not </a:t>
            </a:r>
            <a:r>
              <a:rPr lang="en-US" sz="2800" b="1" i="0" u="sng" strike="noStrike" baseline="0">
                <a:latin typeface="Verdana" panose="020B0604030504040204" pitchFamily="34" charset="0"/>
                <a:ea typeface="Verdana" panose="020B0604030504040204" pitchFamily="34" charset="0"/>
              </a:rPr>
              <a:t>all who claim </a:t>
            </a:r>
            <a:r>
              <a:rPr lang="en-US" sz="2800" b="1" i="0" u="sng" strike="noStrike" baseline="0" dirty="0">
                <a:latin typeface="Verdana" panose="020B0604030504040204" pitchFamily="34" charset="0"/>
                <a:ea typeface="Verdana" panose="020B0604030504040204" pitchFamily="34" charset="0"/>
              </a:rPr>
              <a:t>to believe are Christians.</a:t>
            </a:r>
            <a:endParaRPr lang="en-US" sz="2800" b="1" u="sng" dirty="0">
              <a:latin typeface="Verdana" panose="020B0604030504040204" pitchFamily="34" charset="0"/>
              <a:ea typeface="Verdana" panose="020B0604030504040204" pitchFamily="34" charset="0"/>
            </a:endParaRPr>
          </a:p>
          <a:p>
            <a:pPr marR="0" algn="l" rtl="0"/>
            <a:r>
              <a:rPr lang="en-US" sz="2000" b="1" i="0" u="none" strike="noStrike" baseline="0" dirty="0">
                <a:latin typeface="Verdana" panose="020B0604030504040204" pitchFamily="34" charset="0"/>
              </a:rPr>
              <a:t>(Matthew 15:8)  'THESE PEOPLE DRAW NEAR TO ME WITH THEIR MOUTH, AND HONOR ME WITH THEIR LIPS, BUT THEIR HEART IS FAR FROM ME. (9)  AND IN VAIN THEY WORSHIP ME, TEACHING AS DOCTRINES THE COMMANDMENTS OF MEN.’ “</a:t>
            </a:r>
          </a:p>
          <a:p>
            <a:pPr marL="228600" lvl="1" indent="0">
              <a:buNone/>
            </a:pPr>
            <a:endParaRPr lang="en-US" b="1" i="0" u="none" strike="noStrike" baseline="0" dirty="0">
              <a:latin typeface="Verdana" panose="020B0604030504040204" pitchFamily="34" charset="0"/>
            </a:endParaRPr>
          </a:p>
          <a:p>
            <a:pPr marL="228600" lvl="1" indent="0">
              <a:buNone/>
            </a:pPr>
            <a:endParaRPr lang="en-US" b="1" i="0" u="none" strike="noStrike" baseline="0" dirty="0">
              <a:latin typeface="Verdana" panose="020B0604030504040204" pitchFamily="34" charset="0"/>
            </a:endParaRPr>
          </a:p>
          <a:p>
            <a:pPr marL="228600" lvl="1" indent="0">
              <a:buNone/>
            </a:pPr>
            <a:r>
              <a:rPr lang="en-US" b="1" i="0" u="none" strike="noStrike" baseline="0" dirty="0">
                <a:latin typeface="Verdana" panose="020B0604030504040204" pitchFamily="34" charset="0"/>
              </a:rPr>
              <a:t>(Matthew 7:21)  "Not everyone who says to Me, 'Lord, Lord,' shall enter the kingdom of heaven, but he who does the will of My Father in heaven.</a:t>
            </a:r>
          </a:p>
        </p:txBody>
      </p:sp>
    </p:spTree>
    <p:extLst>
      <p:ext uri="{BB962C8B-B14F-4D97-AF65-F5344CB8AC3E}">
        <p14:creationId xmlns:p14="http://schemas.microsoft.com/office/powerpoint/2010/main" val="998468848"/>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8418-F60C-CBB3-921A-6761FFCF9CE9}"/>
              </a:ext>
            </a:extLst>
          </p:cNvPr>
          <p:cNvSpPr>
            <a:spLocks noGrp="1"/>
          </p:cNvSpPr>
          <p:nvPr>
            <p:ph type="title"/>
          </p:nvPr>
        </p:nvSpPr>
        <p:spPr/>
        <p:txBody>
          <a:bodyPr/>
          <a:lstStyle/>
          <a:p>
            <a:r>
              <a:rPr lang="en-US" dirty="0"/>
              <a:t>Who </a:t>
            </a:r>
            <a:r>
              <a:rPr lang="en-US" u="sng" dirty="0"/>
              <a:t>is </a:t>
            </a:r>
            <a:r>
              <a:rPr lang="en-US" dirty="0"/>
              <a:t>a Christian?</a:t>
            </a:r>
          </a:p>
        </p:txBody>
      </p:sp>
      <p:sp>
        <p:nvSpPr>
          <p:cNvPr id="3" name="Content Placeholder 2">
            <a:extLst>
              <a:ext uri="{FF2B5EF4-FFF2-40B4-BE49-F238E27FC236}">
                <a16:creationId xmlns:a16="http://schemas.microsoft.com/office/drawing/2014/main" id="{7737894B-03EF-F455-71B4-6EBEB1DE6D37}"/>
              </a:ext>
            </a:extLst>
          </p:cNvPr>
          <p:cNvSpPr>
            <a:spLocks noGrp="1"/>
          </p:cNvSpPr>
          <p:nvPr>
            <p:ph idx="1"/>
          </p:nvPr>
        </p:nvSpPr>
        <p:spPr/>
        <p:txBody>
          <a:bodyPr>
            <a:normAutofit/>
          </a:bodyPr>
          <a:lstStyle/>
          <a:p>
            <a:r>
              <a:rPr lang="en-US" sz="2800" b="1" u="sng" dirty="0">
                <a:latin typeface="Verdana" panose="020B0604030504040204" pitchFamily="34" charset="0"/>
                <a:ea typeface="Verdana" panose="020B0604030504040204" pitchFamily="34" charset="0"/>
              </a:rPr>
              <a:t>1</a:t>
            </a:r>
            <a:r>
              <a:rPr lang="en-US" sz="2800" b="1" i="0" u="sng" strike="noStrike" baseline="0" dirty="0">
                <a:latin typeface="Verdana" panose="020B0604030504040204" pitchFamily="34" charset="0"/>
                <a:ea typeface="Verdana" panose="020B0604030504040204" pitchFamily="34" charset="0"/>
              </a:rPr>
              <a:t>. One who believes in Jesus</a:t>
            </a:r>
            <a:endParaRPr lang="en-US" sz="2800" b="1" u="sng" dirty="0">
              <a:latin typeface="Verdana" panose="020B0604030504040204" pitchFamily="34" charset="0"/>
              <a:ea typeface="Verdana" panose="020B0604030504040204" pitchFamily="34" charset="0"/>
            </a:endParaRPr>
          </a:p>
          <a:p>
            <a:pPr marL="228600" lvl="1" indent="0">
              <a:buNone/>
            </a:pPr>
            <a:endParaRPr lang="en-US" b="1" i="0" u="none" strike="noStrike" baseline="0" dirty="0">
              <a:latin typeface="Verdana" panose="020B0604030504040204" pitchFamily="34" charset="0"/>
            </a:endParaRPr>
          </a:p>
          <a:p>
            <a:pPr marL="228600" lvl="1" indent="0">
              <a:buNone/>
            </a:pPr>
            <a:r>
              <a:rPr lang="en-US" sz="2400" b="1" i="0" u="none" strike="noStrike" baseline="0" dirty="0">
                <a:latin typeface="Verdana" panose="020B0604030504040204" pitchFamily="34" charset="0"/>
              </a:rPr>
              <a:t>(John 3:16)  For God so loved the world that He gave His only begotten Son, that whoever believes in Him should not perish but have everlasting life.</a:t>
            </a:r>
          </a:p>
          <a:p>
            <a:pPr marL="228600" lvl="1" indent="0">
              <a:buNone/>
            </a:pPr>
            <a:endParaRPr lang="en-US" sz="2400" b="1" i="0" u="none" strike="noStrike" baseline="0" dirty="0">
              <a:latin typeface="Verdana" panose="020B0604030504040204" pitchFamily="34" charset="0"/>
            </a:endParaRPr>
          </a:p>
          <a:p>
            <a:pPr marL="228600" lvl="1" indent="0">
              <a:buNone/>
            </a:pPr>
            <a:r>
              <a:rPr lang="en-US" sz="2400" b="1" i="0" u="none" strike="noStrike" baseline="0" dirty="0">
                <a:latin typeface="Verdana" panose="020B0604030504040204" pitchFamily="34" charset="0"/>
              </a:rPr>
              <a:t>(John 3:36)  He who believes in the Son has everlasting life; and he who does not believe the Son shall not see life, but the wrath of God abides on him."</a:t>
            </a:r>
          </a:p>
        </p:txBody>
      </p:sp>
    </p:spTree>
    <p:extLst>
      <p:ext uri="{BB962C8B-B14F-4D97-AF65-F5344CB8AC3E}">
        <p14:creationId xmlns:p14="http://schemas.microsoft.com/office/powerpoint/2010/main" val="3016792770"/>
      </p:ext>
    </p:extLst>
  </p:cSld>
  <p:clrMapOvr>
    <a:masterClrMapping/>
  </p:clrMapOvr>
  <p:transition spd="med">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606060"/>
      </a:dk2>
      <a:lt2>
        <a:srgbClr val="EDEDED"/>
      </a:lt2>
      <a:accent1>
        <a:srgbClr val="FFC000"/>
      </a:accent1>
      <a:accent2>
        <a:srgbClr val="A5D028"/>
      </a:accent2>
      <a:accent3>
        <a:srgbClr val="0CC978"/>
      </a:accent3>
      <a:accent4>
        <a:srgbClr val="099BDD"/>
      </a:accent4>
      <a:accent5>
        <a:srgbClr val="47BFCD"/>
      </a:accent5>
      <a:accent6>
        <a:srgbClr val="DD7C15"/>
      </a:accent6>
      <a:hlink>
        <a:srgbClr val="FF9933"/>
      </a:hlink>
      <a:folHlink>
        <a:srgbClr val="B2B2B2"/>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1D2DA32-AC8B-4194-BF85-FF4A5B40EB50}"/>
    </a:ext>
  </a:extLst>
</a:theme>
</file>

<file path=docProps/app.xml><?xml version="1.0" encoding="utf-8"?>
<Properties xmlns="http://schemas.openxmlformats.org/officeDocument/2006/extended-properties" xmlns:vt="http://schemas.openxmlformats.org/officeDocument/2006/docPropsVTypes">
  <Template>TM03090430[[fn=Banded]]</Template>
  <TotalTime>91</TotalTime>
  <Words>1264</Words>
  <Application>Microsoft Office PowerPoint</Application>
  <PresentationFormat>Widescreen</PresentationFormat>
  <Paragraphs>90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Corbel</vt:lpstr>
      <vt:lpstr>Verdana</vt:lpstr>
      <vt:lpstr>Wingdings</vt:lpstr>
      <vt:lpstr>Banded</vt:lpstr>
      <vt:lpstr>Who is a Christian?</vt:lpstr>
      <vt:lpstr>Introduction</vt:lpstr>
      <vt:lpstr>Meaning of the word</vt:lpstr>
      <vt:lpstr>Many differ on this word</vt:lpstr>
      <vt:lpstr>Who is not a Christian?</vt:lpstr>
      <vt:lpstr>Who is not a Christian?</vt:lpstr>
      <vt:lpstr>Who is not a Christian?</vt:lpstr>
      <vt:lpstr>Who is not a Christian?</vt:lpstr>
      <vt:lpstr>Who is a Christian?</vt:lpstr>
      <vt:lpstr>Who is a Christian?</vt:lpstr>
      <vt:lpstr>Who is a Christian?</vt:lpstr>
      <vt:lpstr>Who is a Christian?</vt:lpstr>
      <vt:lpstr>Who is a Christian?</vt:lpstr>
      <vt:lpstr>Who is a Christian?</vt:lpstr>
      <vt:lpstr>Are you a Christian?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is a Christian?</dc:title>
  <dc:creator>Account Update</dc:creator>
  <cp:lastModifiedBy>Account Update</cp:lastModifiedBy>
  <cp:revision>1</cp:revision>
  <dcterms:created xsi:type="dcterms:W3CDTF">2023-09-21T22:18:51Z</dcterms:created>
  <dcterms:modified xsi:type="dcterms:W3CDTF">2023-10-03T19:34:07Z</dcterms:modified>
</cp:coreProperties>
</file>