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7/30/2024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7/30/2024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7/30/2024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7/30/2024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7/30/2024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7/30/2024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7/30/2024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7/30/2024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7/30/2024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5A899-E490-CE91-F608-3D329B6E27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Why We Exist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4FEAAF-5088-33EC-32ED-CE7F60FE8E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WHY DO CHURCHES OF CHRIST EXIST?</a:t>
            </a:r>
          </a:p>
        </p:txBody>
      </p:sp>
    </p:spTree>
    <p:extLst>
      <p:ext uri="{BB962C8B-B14F-4D97-AF65-F5344CB8AC3E}">
        <p14:creationId xmlns:p14="http://schemas.microsoft.com/office/powerpoint/2010/main" val="3816592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A5D8B-7CC7-5B8A-EEDC-51D3955EA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EXIST BECAUSE OF THE PLAN TO SAVE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1D0FF-4413-1B9C-FED0-2400F4A78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1. Believe </a:t>
            </a:r>
          </a:p>
          <a:p>
            <a:pPr marR="0" algn="l" rtl="0"/>
            <a:r>
              <a:rPr lang="en-US" sz="2400" dirty="0">
                <a:latin typeface="Verdana" panose="020B0604030504040204" pitchFamily="34" charset="0"/>
              </a:rPr>
              <a:t>2. Repent</a:t>
            </a: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3. Confess faith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(Matthew 10:32)  "Therefore whoever confesses Me before men, him I will also confess before My Father who is in heaven.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(Matthew 10:33)  But whoever denies Me before men, him I will also deny before My Father who is in heaven.</a:t>
            </a:r>
          </a:p>
        </p:txBody>
      </p:sp>
    </p:spTree>
    <p:extLst>
      <p:ext uri="{BB962C8B-B14F-4D97-AF65-F5344CB8AC3E}">
        <p14:creationId xmlns:p14="http://schemas.microsoft.com/office/powerpoint/2010/main" val="877236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A5D8B-7CC7-5B8A-EEDC-51D3955EA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EXIST BECAUSE OF THE PLAN TO SAVE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1D0FF-4413-1B9C-FED0-2400F4A78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1. Believe </a:t>
            </a:r>
          </a:p>
          <a:p>
            <a:pPr marR="0" algn="l" rtl="0"/>
            <a:r>
              <a:rPr lang="en-US" sz="2400" dirty="0">
                <a:latin typeface="Verdana" panose="020B0604030504040204" pitchFamily="34" charset="0"/>
              </a:rPr>
              <a:t>2. Repent</a:t>
            </a:r>
          </a:p>
          <a:p>
            <a:pPr marR="0" algn="l" rtl="0"/>
            <a:r>
              <a:rPr lang="en-US" sz="2400" dirty="0">
                <a:latin typeface="Verdana" panose="020B0604030504040204" pitchFamily="34" charset="0"/>
              </a:rPr>
              <a:t>3. Confess faith</a:t>
            </a: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4. Baptism</a:t>
            </a:r>
          </a:p>
          <a:p>
            <a:r>
              <a:rPr lang="en-US" sz="2400" b="0" i="0" u="none" strike="noStrike" baseline="0" dirty="0">
                <a:latin typeface="Verdana" panose="020B0604030504040204" pitchFamily="34" charset="0"/>
              </a:rPr>
              <a:t>(Mark 16:16)  He who believes and is baptized will be saved; but he who does not believe will be condemned.</a:t>
            </a:r>
          </a:p>
        </p:txBody>
      </p:sp>
    </p:spTree>
    <p:extLst>
      <p:ext uri="{BB962C8B-B14F-4D97-AF65-F5344CB8AC3E}">
        <p14:creationId xmlns:p14="http://schemas.microsoft.com/office/powerpoint/2010/main" val="4182249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A5D8B-7CC7-5B8A-EEDC-51D3955EA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EXIST BECAUSE OF THE PLAN TO SAVE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1D0FF-4413-1B9C-FED0-2400F4A78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1. Believe </a:t>
            </a:r>
          </a:p>
          <a:p>
            <a:pPr marR="0" algn="l" rtl="0"/>
            <a:r>
              <a:rPr lang="en-US" sz="2400" dirty="0">
                <a:latin typeface="Verdana" panose="020B0604030504040204" pitchFamily="34" charset="0"/>
              </a:rPr>
              <a:t>2. Repent</a:t>
            </a:r>
          </a:p>
          <a:p>
            <a:pPr marR="0" algn="l" rtl="0"/>
            <a:r>
              <a:rPr lang="en-US" sz="2400" dirty="0">
                <a:latin typeface="Verdana" panose="020B0604030504040204" pitchFamily="34" charset="0"/>
              </a:rPr>
              <a:t>3. Confess faith</a:t>
            </a:r>
          </a:p>
          <a:p>
            <a:pPr marR="0" algn="l" rtl="0"/>
            <a:r>
              <a:rPr lang="en-US" sz="2400" dirty="0">
                <a:latin typeface="Verdana" panose="020B0604030504040204" pitchFamily="34" charset="0"/>
              </a:rPr>
              <a:t>4. Baptism</a:t>
            </a: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5. Live faithfully</a:t>
            </a:r>
          </a:p>
          <a:p>
            <a:r>
              <a:rPr lang="en-US" sz="2400" b="0" i="0" u="none" strike="noStrike" baseline="0" dirty="0">
                <a:latin typeface="Verdana" panose="020B0604030504040204" pitchFamily="34" charset="0"/>
              </a:rPr>
              <a:t>(Revelation 2:10b)  Be faithful until death, and I will give you the crown of life.</a:t>
            </a:r>
          </a:p>
        </p:txBody>
      </p:sp>
    </p:spTree>
    <p:extLst>
      <p:ext uri="{BB962C8B-B14F-4D97-AF65-F5344CB8AC3E}">
        <p14:creationId xmlns:p14="http://schemas.microsoft.com/office/powerpoint/2010/main" val="1677076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B514A-EA4F-5CC2-BD12-08B1CA68B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TEACH SOME OF THIS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686D4-F00F-D8EF-5A02-60BD3E207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 OTHER GROUP TEACHES ALL OF THIS!</a:t>
            </a:r>
          </a:p>
          <a:p>
            <a:pPr algn="ctr"/>
            <a:endParaRPr lang="en-US" sz="3600" b="1" dirty="0"/>
          </a:p>
          <a:p>
            <a:pPr algn="ctr"/>
            <a:r>
              <a:rPr lang="en-US" sz="3600" b="1" dirty="0"/>
              <a:t>AND THIS IS WHY WE EXIST.</a:t>
            </a:r>
          </a:p>
        </p:txBody>
      </p:sp>
    </p:spTree>
    <p:extLst>
      <p:ext uri="{BB962C8B-B14F-4D97-AF65-F5344CB8AC3E}">
        <p14:creationId xmlns:p14="http://schemas.microsoft.com/office/powerpoint/2010/main" val="2375250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4E766-F2A7-5939-8D9C-A7DAA426D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THINKING OF MANY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62782-573D-0260-02DC-7A2A48D2C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One church is just as good as another.</a:t>
            </a:r>
          </a:p>
          <a:p>
            <a:r>
              <a:rPr lang="en-US" sz="2400" dirty="0"/>
              <a:t>Attend the church of your choice.</a:t>
            </a:r>
          </a:p>
          <a:p>
            <a:r>
              <a:rPr lang="en-US" sz="2400" dirty="0"/>
              <a:t>Why not just become part of the _______ Church? (Fill in the blank)</a:t>
            </a:r>
          </a:p>
          <a:p>
            <a:r>
              <a:rPr lang="en-US" sz="2400" dirty="0"/>
              <a:t>Which leads to the real question. With all the churches to choose from - - -</a:t>
            </a:r>
          </a:p>
          <a:p>
            <a:pPr algn="ctr"/>
            <a:r>
              <a:rPr lang="en-US" sz="3600" b="1" dirty="0"/>
              <a:t>WHY DO WE EXIST?</a:t>
            </a:r>
          </a:p>
        </p:txBody>
      </p:sp>
    </p:spTree>
    <p:extLst>
      <p:ext uri="{BB962C8B-B14F-4D97-AF65-F5344CB8AC3E}">
        <p14:creationId xmlns:p14="http://schemas.microsoft.com/office/powerpoint/2010/main" val="2020840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A5D8B-7CC7-5B8A-EEDC-51D3955EA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EXIST BECAUSE OF THE PLEA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1D0FF-4413-1B9C-FED0-2400F4A78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(John 17:20)  "I do not pray for these alone, but also for those who will believe in Me through their word;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(John 20:21)  that they all may be one, as You, Father,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are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in Me, and I in You; that they also may be one in Us, that the world may believe that You sent Me.</a:t>
            </a:r>
          </a:p>
          <a:p>
            <a:r>
              <a:rPr lang="en-US" sz="2400" b="0" i="0" u="none" strike="noStrike" baseline="0" dirty="0">
                <a:latin typeface="Verdana" panose="020B0604030504040204" pitchFamily="34" charset="0"/>
              </a:rPr>
              <a:t>(1Corinthians 1:10)  Now I plead with you, brethren, by the name of our Lord Jesus Christ, that you all speak the same thing, and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that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there be no divisions among you, but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that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you be perfectly joined together in the same mind and in the same judgment.</a:t>
            </a:r>
          </a:p>
        </p:txBody>
      </p:sp>
    </p:spTree>
    <p:extLst>
      <p:ext uri="{BB962C8B-B14F-4D97-AF65-F5344CB8AC3E}">
        <p14:creationId xmlns:p14="http://schemas.microsoft.com/office/powerpoint/2010/main" val="1566825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A5D8B-7CC7-5B8A-EEDC-51D3955EA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EXIST BECAUSE OF THE PLEA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1D0FF-4413-1B9C-FED0-2400F4A78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(Philippians 1:27)  Only let your conduct be worthy of the gospel of Christ, so that whether I come and see you or am absent, I may hear of your affairs,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that you stand fast in one spirit, with one mind striving together for the faith of the gospel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957695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A5D8B-7CC7-5B8A-EEDC-51D3955EA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EXIST BECAUSE OF THE PLEA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1D0FF-4413-1B9C-FED0-2400F4A78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(Ephesians 4:3)  endeavoring to keep the unity of the Spirit in the bond of peace.  (4) 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There is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one body and one Spirit, just as you were called in one hope of your calling;  (5)  one Lord, one faith, one baptism;  (6)  one God and Father of all, who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above all, and through all, and in you all.</a:t>
            </a:r>
          </a:p>
        </p:txBody>
      </p:sp>
    </p:spTree>
    <p:extLst>
      <p:ext uri="{BB962C8B-B14F-4D97-AF65-F5344CB8AC3E}">
        <p14:creationId xmlns:p14="http://schemas.microsoft.com/office/powerpoint/2010/main" val="1913395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A5D8B-7CC7-5B8A-EEDC-51D3955EA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EXIST BECAUSE OF THE ORGANIZATION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1D0FF-4413-1B9C-FED0-2400F4A78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(Philippians 1:1)  Paul and Timothy, bondservants of Jesus Christ, To all the saints in Christ Jesus who are in Philippi, with the </a:t>
            </a:r>
            <a:r>
              <a:rPr lang="en-US" sz="2400" i="0" u="sng" strike="noStrike" baseline="0" dirty="0">
                <a:latin typeface="Verdana" panose="020B0604030504040204" pitchFamily="34" charset="0"/>
              </a:rPr>
              <a:t>bishops and deacons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:</a:t>
            </a:r>
          </a:p>
          <a:p>
            <a:pPr marR="0" algn="l" rtl="0"/>
            <a:endParaRPr lang="en-US" sz="240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1 TIMOTHY 3 – QUALIFICATIONS FOR </a:t>
            </a:r>
            <a:r>
              <a:rPr lang="en-US" sz="2400" b="0" i="0" u="sng" strike="noStrike" baseline="0" dirty="0">
                <a:latin typeface="Verdana" panose="020B0604030504040204" pitchFamily="34" charset="0"/>
              </a:rPr>
              <a:t>ELDERS AND DEACONS</a:t>
            </a:r>
          </a:p>
          <a:p>
            <a:pPr marR="0" algn="l" rtl="0"/>
            <a:endParaRPr lang="en-US" sz="2400" dirty="0">
              <a:latin typeface="Verdana" panose="020B0604030504040204" pitchFamily="34" charset="0"/>
            </a:endParaRPr>
          </a:p>
          <a:p>
            <a:r>
              <a:rPr lang="en-US" sz="2400" b="0" i="0" u="none" strike="noStrike" baseline="0" dirty="0">
                <a:latin typeface="Verdana" panose="020B0604030504040204" pitchFamily="34" charset="0"/>
              </a:rPr>
              <a:t>(Acts 14:23)  So when they had </a:t>
            </a:r>
            <a:r>
              <a:rPr lang="en-US" sz="2400" b="0" i="0" u="sng" strike="noStrike" baseline="0" dirty="0">
                <a:latin typeface="Verdana" panose="020B0604030504040204" pitchFamily="34" charset="0"/>
              </a:rPr>
              <a:t>appointed elders in every church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, and prayed with fasting, they commended them to the Lord in whom they had believed.</a:t>
            </a:r>
          </a:p>
        </p:txBody>
      </p:sp>
    </p:spTree>
    <p:extLst>
      <p:ext uri="{BB962C8B-B14F-4D97-AF65-F5344CB8AC3E}">
        <p14:creationId xmlns:p14="http://schemas.microsoft.com/office/powerpoint/2010/main" val="2660726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A5D8B-7CC7-5B8A-EEDC-51D3955EA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EXIST BECAUSE OF THE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1D0FF-4413-1B9C-FED0-2400F4A78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1. </a:t>
            </a:r>
            <a:r>
              <a:rPr lang="en-US" sz="2400" dirty="0">
                <a:latin typeface="Verdana" panose="020B0604030504040204" pitchFamily="34" charset="0"/>
              </a:rPr>
              <a:t>FIRST DAY OF THE WEEK – SUNDAY, LORD’S DAY</a:t>
            </a:r>
          </a:p>
          <a:p>
            <a:pPr marR="0" algn="l" rtl="0"/>
            <a:r>
              <a:rPr lang="en-US" sz="2400" dirty="0">
                <a:latin typeface="Verdana" panose="020B0604030504040204" pitchFamily="34" charset="0"/>
              </a:rPr>
              <a:t>2. SING FROM THE HEART</a:t>
            </a:r>
          </a:p>
          <a:p>
            <a:pPr marR="0" algn="l" rtl="0"/>
            <a:r>
              <a:rPr lang="en-US" sz="2400" dirty="0">
                <a:latin typeface="Verdana" panose="020B0604030504040204" pitchFamily="34" charset="0"/>
              </a:rPr>
              <a:t>3. PRAY</a:t>
            </a:r>
          </a:p>
          <a:p>
            <a:pPr marR="0" algn="l" rtl="0"/>
            <a:r>
              <a:rPr lang="en-US" sz="2400" dirty="0">
                <a:latin typeface="Verdana" panose="020B0604030504040204" pitchFamily="34" charset="0"/>
              </a:rPr>
              <a:t>4. STUDY, LEARN, GROW IN KNOWLEDGE</a:t>
            </a:r>
          </a:p>
          <a:p>
            <a:pPr marR="0" algn="l" rtl="0"/>
            <a:r>
              <a:rPr lang="en-US" sz="2400" dirty="0">
                <a:latin typeface="Verdana" panose="020B0604030504040204" pitchFamily="34" charset="0"/>
              </a:rPr>
              <a:t>5. COMMUNION – EACH SUNDAY</a:t>
            </a:r>
          </a:p>
        </p:txBody>
      </p:sp>
    </p:spTree>
    <p:extLst>
      <p:ext uri="{BB962C8B-B14F-4D97-AF65-F5344CB8AC3E}">
        <p14:creationId xmlns:p14="http://schemas.microsoft.com/office/powerpoint/2010/main" val="115229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A5D8B-7CC7-5B8A-EEDC-51D3955EA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EXIST BECAUSE OF THE PLAN TO SAVE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1D0FF-4413-1B9C-FED0-2400F4A78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1. Believe </a:t>
            </a:r>
          </a:p>
          <a:p>
            <a:r>
              <a:rPr lang="en-US" sz="2400" b="0" i="0" u="none" strike="noStrike" baseline="0" dirty="0">
                <a:latin typeface="Verdana" panose="020B0604030504040204" pitchFamily="34" charset="0"/>
              </a:rPr>
              <a:t>(John 8:24)  Therefore I said to you that you will die in your sins; for if you do not believe that I am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He,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you will die in your sins."</a:t>
            </a:r>
          </a:p>
          <a:p>
            <a:endParaRPr lang="en-US" sz="18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endParaRPr lang="en-US" sz="24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562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A5D8B-7CC7-5B8A-EEDC-51D3955EA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EXIST BECAUSE OF THE PLAN TO SAVE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1D0FF-4413-1B9C-FED0-2400F4A78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1. Believe </a:t>
            </a: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2. Repent</a:t>
            </a:r>
          </a:p>
          <a:p>
            <a:r>
              <a:rPr lang="en-US" sz="2400" b="0" i="0" u="none" strike="noStrike" baseline="0" dirty="0">
                <a:latin typeface="Verdana" panose="020B0604030504040204" pitchFamily="34" charset="0"/>
              </a:rPr>
              <a:t>(Luke 13:3)  I tell you, no; but unless you repent you will all likewise perish.</a:t>
            </a:r>
          </a:p>
          <a:p>
            <a:pPr marR="0" algn="l" rtl="0"/>
            <a:endParaRPr lang="en-US" sz="24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371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32</TotalTime>
  <Words>718</Words>
  <Application>Microsoft Office PowerPoint</Application>
  <PresentationFormat>Widescreen</PresentationFormat>
  <Paragraphs>58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Century Gothic</vt:lpstr>
      <vt:lpstr>Verdana</vt:lpstr>
      <vt:lpstr>Wingdings 2</vt:lpstr>
      <vt:lpstr>Quotable</vt:lpstr>
      <vt:lpstr>Why We Exist</vt:lpstr>
      <vt:lpstr>THE THINKING OF MANY</vt:lpstr>
      <vt:lpstr>WE EXIST BECAUSE OF THE PLEA</vt:lpstr>
      <vt:lpstr>WE EXIST BECAUSE OF THE PLEA</vt:lpstr>
      <vt:lpstr>WE EXIST BECAUSE OF THE PLEA</vt:lpstr>
      <vt:lpstr>WE EXIST BECAUSE OF THE ORGANIZATION</vt:lpstr>
      <vt:lpstr>WE EXIST BECAUSE OF THE WORSHIP</vt:lpstr>
      <vt:lpstr>WE EXIST BECAUSE OF THE PLAN TO SAVE</vt:lpstr>
      <vt:lpstr>WE EXIST BECAUSE OF THE PLAN TO SAVE</vt:lpstr>
      <vt:lpstr>WE EXIST BECAUSE OF THE PLAN TO SAVE</vt:lpstr>
      <vt:lpstr>WE EXIST BECAUSE OF THE PLAN TO SAVE</vt:lpstr>
      <vt:lpstr>WE EXIST BECAUSE OF THE PLAN TO SAVE</vt:lpstr>
      <vt:lpstr>MOST TEACH SOME OF THIS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Manly Luscombe</dc:creator>
  <cp:lastModifiedBy>Manly Luscombe</cp:lastModifiedBy>
  <cp:revision>2</cp:revision>
  <dcterms:created xsi:type="dcterms:W3CDTF">2024-07-30T20:47:30Z</dcterms:created>
  <dcterms:modified xsi:type="dcterms:W3CDTF">2024-07-30T21:20:24Z</dcterms:modified>
</cp:coreProperties>
</file>