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0"/>
  </p:notesMasterIdLst>
  <p:sldIdLst>
    <p:sldId id="256" r:id="rId5"/>
    <p:sldId id="257"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1678" autoAdjust="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11/27/2018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a:p>
        </p:txBody>
      </p:sp>
    </p:spTree>
    <p:extLst>
      <p:ext uri="{BB962C8B-B14F-4D97-AF65-F5344CB8AC3E}">
        <p14:creationId xmlns:p14="http://schemas.microsoft.com/office/powerpoint/2010/main" val="3144734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a:xfrm>
            <a:off x="1242296" y="5936188"/>
            <a:ext cx="6870660" cy="365125"/>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888968292"/>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4384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20702757"/>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275739570"/>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smtClean="0"/>
              <a:t>‹#›</a:t>
            </a:fld>
            <a:endParaRPr lang="en-US"/>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a:t>Click icon to add SmartArt graphic</a:t>
            </a:r>
          </a:p>
        </p:txBody>
      </p:sp>
    </p:spTree>
    <p:extLst>
      <p:ext uri="{BB962C8B-B14F-4D97-AF65-F5344CB8AC3E}">
        <p14:creationId xmlns:p14="http://schemas.microsoft.com/office/powerpoint/2010/main" val="3525996675"/>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514006760"/>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77334"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568936339"/>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52837719"/>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a:xfrm>
            <a:off x="2118596" y="5936188"/>
            <a:ext cx="6870660" cy="365125"/>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smtClean="0"/>
              <a:t>‹#›</a:t>
            </a:fld>
            <a:endParaRPr lang="en-US"/>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5301431"/>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02556761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t>‹#›</a:t>
            </a:fld>
            <a:endParaRPr lang="en-US"/>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263902"/>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5033041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62720106"/>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137645"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0697743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t>11/27/2018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727138133"/>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3184976"/>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4199344538"/>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t>11/27/2018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3540644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smtClean="0"/>
              <a:t>11/27/2018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smtClean="0"/>
              <a:t>‹#›</a:t>
            </a:fld>
            <a:endParaRPr lang="en-US"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ransition spd="slow">
    <p:cover/>
  </p:transition>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Why do we  - - - ?</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a:bodyPr>
          <a:lstStyle/>
          <a:p>
            <a:r>
              <a:rPr lang="en-US" sz="4400" b="1" dirty="0"/>
              <a:t>Sing?</a:t>
            </a:r>
          </a:p>
        </p:txBody>
      </p:sp>
      <p:pic>
        <p:nvPicPr>
          <p:cNvPr id="1028" name="Picture 4" descr="Image result for question mark">
            <a:extLst>
              <a:ext uri="{FF2B5EF4-FFF2-40B4-BE49-F238E27FC236}">
                <a16:creationId xmlns:a16="http://schemas.microsoft.com/office/drawing/2014/main" id="{FA5D1851-5CDE-4CEF-AFA6-4FF2A1C1A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9" y="2742465"/>
            <a:ext cx="1373070" cy="13730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question mark">
            <a:extLst>
              <a:ext uri="{FF2B5EF4-FFF2-40B4-BE49-F238E27FC236}">
                <a16:creationId xmlns:a16="http://schemas.microsoft.com/office/drawing/2014/main" id="{22CC8F10-5E7F-4BA4-9EF4-BEF18B699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5061" y="2742463"/>
            <a:ext cx="1373071" cy="137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53097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6. Singing is the pathway to joy.</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will lift your spirit.</a:t>
            </a:r>
          </a:p>
          <a:p>
            <a:r>
              <a:rPr lang="en-US" sz="2800" dirty="0"/>
              <a:t>(Psalm 9:2)  I will be glad and rejoice in You; I will sing praise to Your name, O Most High.</a:t>
            </a:r>
          </a:p>
          <a:p>
            <a:r>
              <a:rPr lang="en-US" sz="2800" dirty="0"/>
              <a:t>(Psalm 51:14)  Deliver me from the guilt of bloodshed, O God, The God of my salvation, </a:t>
            </a:r>
            <a:r>
              <a:rPr lang="en-US" sz="2800" i="1" dirty="0"/>
              <a:t>And</a:t>
            </a:r>
            <a:r>
              <a:rPr lang="en-US" sz="2800" dirty="0"/>
              <a:t> my tongue shall sing aloud of Your righteousness.</a:t>
            </a:r>
          </a:p>
          <a:p>
            <a:r>
              <a:rPr lang="en-US" sz="2800" dirty="0"/>
              <a:t>(Psalm 59:16)  But I will sing of Your power; Yes, I will sing aloud of Your mercy in the morning; For You have been my defense And refuge in the day of my trouble.</a:t>
            </a:r>
          </a:p>
          <a:p>
            <a:endParaRPr lang="en-US" dirty="0"/>
          </a:p>
          <a:p>
            <a:endParaRPr lang="en-US"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20303"/>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6. Singing is the pathway to joy.</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will lift your spirit.</a:t>
            </a:r>
          </a:p>
          <a:p>
            <a:r>
              <a:rPr lang="en-US" sz="3200" dirty="0"/>
              <a:t>(James 5:13)  Is anyone among you suffering? Let him pray. Is anyone cheerful? Let him sing psalms.</a:t>
            </a:r>
          </a:p>
          <a:p>
            <a:r>
              <a:rPr lang="en-US" sz="3600" dirty="0"/>
              <a:t>You may come to worship – sad, depressed.</a:t>
            </a:r>
          </a:p>
          <a:p>
            <a:r>
              <a:rPr lang="en-US" sz="3600" dirty="0"/>
              <a:t>You will leave encouraged and feeling better.</a:t>
            </a:r>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64750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7. When you sing, you glorify God.</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600" dirty="0"/>
              <a:t>Who are you singing to?</a:t>
            </a:r>
          </a:p>
          <a:p>
            <a:r>
              <a:rPr lang="en-US" sz="3600" dirty="0"/>
              <a:t>Ephesians 5:19 making melody in your heart </a:t>
            </a:r>
            <a:r>
              <a:rPr lang="en-US" sz="3600" b="1" u="sng" dirty="0"/>
              <a:t>to the Lord</a:t>
            </a:r>
          </a:p>
          <a:p>
            <a:r>
              <a:rPr lang="en-US" sz="3600" dirty="0"/>
              <a:t>Colossians 3:16 singing with grace in your hearts </a:t>
            </a:r>
            <a:r>
              <a:rPr lang="en-US" sz="3600" b="1" u="sng" dirty="0"/>
              <a:t>to the Lord</a:t>
            </a:r>
            <a:endParaRPr lang="en-US" sz="3600" dirty="0"/>
          </a:p>
          <a:p>
            <a:endParaRPr lang="en-US" sz="36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926323"/>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7. When you sing, you glorify God.</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600" dirty="0"/>
              <a:t>Revelation 7:9-10  After these things I looked, and behold, a great multitude which no one could number, of all nations, tribes, peoples, and tongues, standing before the throne and before the Lamb, clothed with white robes, with palm branches in their hands, 10 and crying out with a loud voice, saying, "</a:t>
            </a:r>
            <a:r>
              <a:rPr lang="en-US" sz="3600" b="1" u="sng" dirty="0"/>
              <a:t>Salvation </a:t>
            </a:r>
            <a:r>
              <a:rPr lang="en-US" sz="3600" b="1" i="1" u="sng" dirty="0"/>
              <a:t>belongs</a:t>
            </a:r>
            <a:r>
              <a:rPr lang="en-US" sz="3600" b="1" u="sng" dirty="0"/>
              <a:t> to our God who sits on the throne, and to the Lamb!"</a:t>
            </a:r>
          </a:p>
          <a:p>
            <a:endParaRPr lang="en-US" dirty="0"/>
          </a:p>
          <a:p>
            <a:endParaRPr lang="en-US" sz="3600" dirty="0"/>
          </a:p>
          <a:p>
            <a:endParaRPr lang="en-US" sz="36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284532"/>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7. When you sing, you glorify God.</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2800" b="1" dirty="0"/>
              <a:t>We will sing the song of Moses and of the Lamb.</a:t>
            </a:r>
          </a:p>
          <a:p>
            <a:r>
              <a:rPr lang="en-US" sz="2800" dirty="0"/>
              <a:t>(Revelation 15:1-3)  Then I saw another sign in heaven, great and marvelous: seven angels having the seven last plagues, for in them the wrath of God is complete. 2 And I saw </a:t>
            </a:r>
            <a:r>
              <a:rPr lang="en-US" sz="2800" i="1" dirty="0"/>
              <a:t>something</a:t>
            </a:r>
            <a:r>
              <a:rPr lang="en-US" sz="2800" dirty="0"/>
              <a:t> like a sea of glass mingled with fire, and those who have the victory over the beast, over his image and over his mark </a:t>
            </a:r>
            <a:r>
              <a:rPr lang="en-US" sz="2800" i="1" dirty="0"/>
              <a:t>and</a:t>
            </a:r>
            <a:r>
              <a:rPr lang="en-US" sz="2800" dirty="0"/>
              <a:t> over the number of his name, standing on the sea of glass, having harps of God. 3 </a:t>
            </a:r>
            <a:r>
              <a:rPr lang="en-US" sz="2800" b="1" u="sng" dirty="0"/>
              <a:t>They sing the song of Moses, the servant of God, and the song of the Lamb</a:t>
            </a:r>
            <a:r>
              <a:rPr lang="en-US" sz="2800" dirty="0"/>
              <a:t>, saying: "Great and marvelous </a:t>
            </a:r>
            <a:r>
              <a:rPr lang="en-US" sz="2800" i="1" dirty="0"/>
              <a:t>are</a:t>
            </a:r>
            <a:r>
              <a:rPr lang="en-US" sz="2800" dirty="0"/>
              <a:t> Your works, Lord God Almighty! Just and true </a:t>
            </a:r>
            <a:r>
              <a:rPr lang="en-US" sz="2800" i="1" dirty="0"/>
              <a:t>are</a:t>
            </a:r>
            <a:r>
              <a:rPr lang="en-US" sz="2800" dirty="0"/>
              <a:t> Your ways, O King of the saints!</a:t>
            </a:r>
            <a:endParaRPr lang="en-US" sz="2800" b="1" u="sng" dirty="0"/>
          </a:p>
          <a:p>
            <a:endParaRPr lang="en-US" sz="2800" dirty="0"/>
          </a:p>
          <a:p>
            <a:endParaRPr lang="en-US" sz="2800" dirty="0"/>
          </a:p>
          <a:p>
            <a:endParaRPr lang="en-US" sz="28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108498"/>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Why do we sing?</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pPr algn="ctr"/>
            <a:r>
              <a:rPr lang="en-US" sz="4400" b="1" dirty="0"/>
              <a:t>Sing when you are happy.</a:t>
            </a:r>
          </a:p>
          <a:p>
            <a:pPr algn="ctr"/>
            <a:r>
              <a:rPr lang="en-US" sz="4400" b="1" dirty="0"/>
              <a:t>Sing when you are not happy.</a:t>
            </a:r>
          </a:p>
          <a:p>
            <a:pPr algn="ctr"/>
            <a:r>
              <a:rPr lang="en-US" sz="4400" b="1" dirty="0"/>
              <a:t>Sing to be stronger.</a:t>
            </a:r>
          </a:p>
          <a:p>
            <a:pPr algn="ctr"/>
            <a:r>
              <a:rPr lang="en-US" sz="4400" b="1" dirty="0"/>
              <a:t>Sing to strengthen others.</a:t>
            </a:r>
          </a:p>
          <a:p>
            <a:pPr algn="ctr"/>
            <a:r>
              <a:rPr lang="en-US" sz="4400" b="1" dirty="0"/>
              <a:t>Sing to glorify God.</a:t>
            </a:r>
            <a:endParaRPr lang="en-US" sz="44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653233"/>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An extended series to answer the WHYs</a:t>
            </a:r>
          </a:p>
        </p:txBody>
      </p:sp>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a:xfrm>
            <a:off x="680322" y="4232171"/>
            <a:ext cx="9613860" cy="2221638"/>
          </a:xfrm>
        </p:spPr>
        <p:txBody>
          <a:bodyPr>
            <a:normAutofit/>
          </a:bodyPr>
          <a:lstStyle/>
          <a:p>
            <a:r>
              <a:rPr lang="en-US" sz="3200" dirty="0"/>
              <a:t>Many go through worship without learning WHY we do, believe, teach and practice what we do.</a:t>
            </a:r>
          </a:p>
          <a:p>
            <a:r>
              <a:rPr lang="en-US" sz="3200" dirty="0"/>
              <a:t>In 2019 I am going to try to dig a little deeper and answer the why of our faith and practice.</a:t>
            </a:r>
          </a:p>
          <a:p>
            <a:endParaRPr lang="en-US" sz="2400" dirty="0"/>
          </a:p>
          <a:p>
            <a:endParaRPr lang="en-US" sz="2400" dirty="0"/>
          </a:p>
        </p:txBody>
      </p:sp>
      <p:pic>
        <p:nvPicPr>
          <p:cNvPr id="2050" name="Picture 2" descr="Image result for question mark">
            <a:extLst>
              <a:ext uri="{FF2B5EF4-FFF2-40B4-BE49-F238E27FC236}">
                <a16:creationId xmlns:a16="http://schemas.microsoft.com/office/drawing/2014/main" id="{4FF9D210-337E-4F01-9CF1-F6562FE83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4018" y="2793368"/>
            <a:ext cx="1243841" cy="12438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question mark">
            <a:extLst>
              <a:ext uri="{FF2B5EF4-FFF2-40B4-BE49-F238E27FC236}">
                <a16:creationId xmlns:a16="http://schemas.microsoft.com/office/drawing/2014/main" id="{35E8C181-0164-4259-BBAB-66BBBC938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6557" y="0"/>
            <a:ext cx="2647559" cy="2647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843633"/>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p:txBody>
          <a:bodyPr/>
          <a:lstStyle/>
          <a:p>
            <a:r>
              <a:rPr lang="en-US" dirty="0"/>
              <a:t>Why do we sing?</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p:txBody>
          <a:bodyPr>
            <a:normAutofit/>
          </a:bodyPr>
          <a:lstStyle/>
          <a:p>
            <a:r>
              <a:rPr lang="en-US" sz="3600" dirty="0"/>
              <a:t>There are many side issues that we often discuss:</a:t>
            </a:r>
          </a:p>
          <a:p>
            <a:r>
              <a:rPr lang="en-US" sz="3600" dirty="0"/>
              <a:t>Instrumental music</a:t>
            </a:r>
          </a:p>
          <a:p>
            <a:r>
              <a:rPr lang="en-US" sz="3600" dirty="0"/>
              <a:t>Choir, solos, praise team</a:t>
            </a:r>
          </a:p>
          <a:p>
            <a:r>
              <a:rPr lang="en-US" sz="3600" dirty="0"/>
              <a:t>Entertainment</a:t>
            </a:r>
          </a:p>
          <a:p>
            <a:r>
              <a:rPr lang="en-US" sz="3600" dirty="0"/>
              <a:t>Important question: Why do we sing?</a:t>
            </a:r>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07469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p:txBody>
          <a:bodyPr/>
          <a:lstStyle/>
          <a:p>
            <a:r>
              <a:rPr lang="en-US" dirty="0"/>
              <a:t>1. When you sing, you obey.</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is NOT an option – It’s a command.</a:t>
            </a:r>
          </a:p>
          <a:p>
            <a:r>
              <a:rPr lang="en-US" sz="3200" dirty="0"/>
              <a:t>(Colossians 3:16)  Let the word of Christ dwell in you richly in all wisdom, teaching and admonishing one another in psalms and hymns and spiritual songs, singing with grace in your hearts to the Lord.</a:t>
            </a:r>
          </a:p>
          <a:p>
            <a:r>
              <a:rPr lang="en-US" sz="3200" dirty="0"/>
              <a:t>(Ephesians 5:19)  speaking to one another in psalms and hymns and spiritual songs, singing and making melody in your heart to the Lord</a:t>
            </a:r>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092030"/>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2. When you sing, you dig deep in the Word.</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comes from a heart filled with the Word.</a:t>
            </a:r>
          </a:p>
          <a:p>
            <a:r>
              <a:rPr lang="en-US" sz="3200" dirty="0"/>
              <a:t>(Colossians 3:16a)  Let the word of Christ dwell in you richly in all wisdom</a:t>
            </a:r>
          </a:p>
          <a:p>
            <a:r>
              <a:rPr lang="en-US" sz="3200" dirty="0"/>
              <a:t>Let the teaching of Christ live (dwell, take up residence) in you.</a:t>
            </a:r>
          </a:p>
          <a:p>
            <a:r>
              <a:rPr lang="en-US" sz="3200" dirty="0"/>
              <a:t>Singing is not just to fill time, warm up for the sermon.</a:t>
            </a:r>
          </a:p>
          <a:p>
            <a:r>
              <a:rPr lang="en-US" sz="3200" dirty="0"/>
              <a:t>Singing is the Word dwelling in us.</a:t>
            </a:r>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136899"/>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3. When you sing, you encourage others.</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comes from a heart filled with the Word.</a:t>
            </a:r>
          </a:p>
          <a:p>
            <a:r>
              <a:rPr lang="en-US" sz="3200" dirty="0"/>
              <a:t>(Colossians 3:16) Let the word of Christ dwell in you richly in all wisdom, </a:t>
            </a:r>
            <a:r>
              <a:rPr lang="en-US" sz="3200" u="sng" dirty="0"/>
              <a:t>teaching and admonishing one another </a:t>
            </a:r>
            <a:r>
              <a:rPr lang="en-US" sz="3200" dirty="0"/>
              <a:t>in psalms and hymns and spiritual songs, singing with grace in your hearts to the Lord.</a:t>
            </a:r>
          </a:p>
          <a:p>
            <a:r>
              <a:rPr lang="en-US" sz="3200" dirty="0"/>
              <a:t>Ephesians 5:19 – Speaking to one another</a:t>
            </a:r>
          </a:p>
          <a:p>
            <a:r>
              <a:rPr lang="en-US" sz="3200" dirty="0"/>
              <a:t>You teach the lost when you sing</a:t>
            </a:r>
          </a:p>
          <a:p>
            <a:r>
              <a:rPr lang="en-US" sz="3200" dirty="0"/>
              <a:t>You encourage the discouraged when you sing</a:t>
            </a:r>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827560"/>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4. When you sing, you make war.</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includes our warfare.</a:t>
            </a:r>
          </a:p>
          <a:p>
            <a:r>
              <a:rPr lang="en-US" sz="3200" b="1" dirty="0"/>
              <a:t>Put sin to death</a:t>
            </a:r>
          </a:p>
          <a:p>
            <a:r>
              <a:rPr lang="en-US" sz="3200" dirty="0"/>
              <a:t>(Colossians 3:5)  Therefore put to death your members which are on the earth: fornication, uncleanness, passion, evil desire, and covetousness, which is idolatry.</a:t>
            </a:r>
          </a:p>
          <a:p>
            <a:r>
              <a:rPr lang="en-US" sz="3200" dirty="0"/>
              <a:t>We are at war with the flesh. </a:t>
            </a:r>
          </a:p>
          <a:p>
            <a:r>
              <a:rPr lang="en-US" sz="3200" dirty="0"/>
              <a:t>In this context, we are to sing to encourage us in the battle.</a:t>
            </a:r>
          </a:p>
          <a:p>
            <a:endParaRPr lang="en-US" dirty="0"/>
          </a:p>
          <a:p>
            <a:endParaRPr lang="en-US" sz="32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69000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4</a:t>
            </a:r>
            <a:r>
              <a:rPr lang="en-US"/>
              <a:t>. </a:t>
            </a:r>
            <a:r>
              <a:rPr lang="en-US" dirty="0"/>
              <a:t>When you sing, you make war.</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includes our warfare.</a:t>
            </a:r>
          </a:p>
          <a:p>
            <a:r>
              <a:rPr lang="en-US" sz="3200" b="1" dirty="0"/>
              <a:t>Ephesians 5:15-18 </a:t>
            </a:r>
            <a:r>
              <a:rPr lang="en-US" sz="3200" dirty="0"/>
              <a:t>See then that you walk circumspectly, not as fools but as wise, 16 redeeming the time, because the days are evil. 17 Therefore do not be unwise, but understand what the will of the Lord </a:t>
            </a:r>
            <a:r>
              <a:rPr lang="en-US" sz="3200" i="1" dirty="0"/>
              <a:t>is. 18 </a:t>
            </a:r>
            <a:r>
              <a:rPr lang="en-US" sz="3200" dirty="0"/>
              <a:t>And do not be drunk with wine, in which is dissipation; but be filled with the Spirit</a:t>
            </a:r>
          </a:p>
          <a:p>
            <a:r>
              <a:rPr lang="en-US" sz="3200" dirty="0"/>
              <a:t>In our wicked world – we need to sing and win the war.</a:t>
            </a:r>
          </a:p>
          <a:p>
            <a:endParaRPr lang="en-US" dirty="0"/>
          </a:p>
          <a:p>
            <a:endParaRPr lang="en-US" sz="3200" dirty="0"/>
          </a:p>
          <a:p>
            <a:endParaRPr lang="en-US" dirty="0"/>
          </a:p>
          <a:p>
            <a:endParaRPr lang="en-US" sz="32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513709"/>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7418-3B11-42DD-8436-FA3911BCD9C2}"/>
              </a:ext>
            </a:extLst>
          </p:cNvPr>
          <p:cNvSpPr>
            <a:spLocks noGrp="1"/>
          </p:cNvSpPr>
          <p:nvPr>
            <p:ph type="title"/>
          </p:nvPr>
        </p:nvSpPr>
        <p:spPr>
          <a:xfrm>
            <a:off x="1934818" y="753228"/>
            <a:ext cx="9816690" cy="1080938"/>
          </a:xfrm>
        </p:spPr>
        <p:txBody>
          <a:bodyPr/>
          <a:lstStyle/>
          <a:p>
            <a:r>
              <a:rPr lang="en-US" dirty="0"/>
              <a:t>5. When you sing, you are stronger.</a:t>
            </a:r>
          </a:p>
        </p:txBody>
      </p:sp>
      <p:sp>
        <p:nvSpPr>
          <p:cNvPr id="3" name="Content Placeholder 2">
            <a:extLst>
              <a:ext uri="{FF2B5EF4-FFF2-40B4-BE49-F238E27FC236}">
                <a16:creationId xmlns:a16="http://schemas.microsoft.com/office/drawing/2014/main" id="{6EAD75AA-3FC7-45E2-B37A-056D63A07CE5}"/>
              </a:ext>
            </a:extLst>
          </p:cNvPr>
          <p:cNvSpPr>
            <a:spLocks noGrp="1"/>
          </p:cNvSpPr>
          <p:nvPr>
            <p:ph idx="1"/>
          </p:nvPr>
        </p:nvSpPr>
        <p:spPr>
          <a:xfrm>
            <a:off x="622852" y="2161725"/>
            <a:ext cx="11128653" cy="4146310"/>
          </a:xfrm>
        </p:spPr>
        <p:txBody>
          <a:bodyPr>
            <a:noAutofit/>
          </a:bodyPr>
          <a:lstStyle/>
          <a:p>
            <a:r>
              <a:rPr lang="en-US" sz="3200" b="1" dirty="0"/>
              <a:t>Singing give us strength for time of trial.</a:t>
            </a:r>
          </a:p>
          <a:p>
            <a:r>
              <a:rPr lang="en-US" sz="3200" dirty="0"/>
              <a:t>(Acts 16:25)  But at midnight Paul and Silas were praying and singing hymns to God, and the prisoners were listening to them.</a:t>
            </a:r>
          </a:p>
          <a:p>
            <a:r>
              <a:rPr lang="en-US" sz="3200" dirty="0"/>
              <a:t>Even in time of suffering – we sing.</a:t>
            </a:r>
          </a:p>
          <a:p>
            <a:r>
              <a:rPr lang="en-US" sz="3200" dirty="0"/>
              <a:t>Distress, discouragement, suffering, sick, dying, in persecution, in pain – SING!</a:t>
            </a:r>
          </a:p>
          <a:p>
            <a:pPr marL="0" indent="0">
              <a:buNone/>
            </a:pPr>
            <a:endParaRPr lang="en-US" sz="3200" dirty="0"/>
          </a:p>
        </p:txBody>
      </p:sp>
      <p:pic>
        <p:nvPicPr>
          <p:cNvPr id="4" name="Picture 4" descr="Image result for question mark">
            <a:extLst>
              <a:ext uri="{FF2B5EF4-FFF2-40B4-BE49-F238E27FC236}">
                <a16:creationId xmlns:a16="http://schemas.microsoft.com/office/drawing/2014/main" id="{F0C5BEAD-0600-43A1-A37A-DF3D79E12C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91" y="710158"/>
            <a:ext cx="1230587" cy="123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732204"/>
      </p:ext>
    </p:extLst>
  </p:cSld>
  <p:clrMapOvr>
    <a:masterClrMapping/>
  </p:clrMapOvr>
  <p:transition spd="slow">
    <p:cover/>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3.xml><?xml version="1.0" encoding="utf-8"?>
<ds:datastoreItem xmlns:ds="http://schemas.openxmlformats.org/officeDocument/2006/customXml" ds:itemID="{71DDD245-D6FC-4A3B-8DDB-348DE94B95C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585</Words>
  <Application>Microsoft Office PowerPoint</Application>
  <PresentationFormat>Widescreen</PresentationFormat>
  <Paragraphs>79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Berlin</vt:lpstr>
      <vt:lpstr>Why do we  - - - ?</vt:lpstr>
      <vt:lpstr>An extended series to answer the WHYs</vt:lpstr>
      <vt:lpstr>Why do we sing?</vt:lpstr>
      <vt:lpstr>1. When you sing, you obey.</vt:lpstr>
      <vt:lpstr>2. When you sing, you dig deep in the Word.</vt:lpstr>
      <vt:lpstr>3. When you sing, you encourage others.</vt:lpstr>
      <vt:lpstr>4. When you sing, you make war.</vt:lpstr>
      <vt:lpstr>4. When you sing, you make war.</vt:lpstr>
      <vt:lpstr>5. When you sing, you are stronger.</vt:lpstr>
      <vt:lpstr>6. Singing is the pathway to joy.</vt:lpstr>
      <vt:lpstr>6. Singing is the pathway to joy.</vt:lpstr>
      <vt:lpstr>7. When you sing, you glorify God.</vt:lpstr>
      <vt:lpstr>7. When you sing, you glorify God.</vt:lpstr>
      <vt:lpstr>7. When you sing, you glorify God.</vt:lpstr>
      <vt:lpstr>Why do we 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2018-11-14T21:48:06Z</dcterms:created>
  <dcterms:modified xsi:type="dcterms:W3CDTF">2018-11-27T16:06:09Z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